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75" r:id="rId4"/>
    <p:sldId id="258" r:id="rId5"/>
    <p:sldId id="315" r:id="rId6"/>
    <p:sldId id="264" r:id="rId7"/>
    <p:sldId id="266" r:id="rId8"/>
    <p:sldId id="267" r:id="rId9"/>
    <p:sldId id="263" r:id="rId10"/>
    <p:sldId id="260" r:id="rId11"/>
    <p:sldId id="316" r:id="rId12"/>
    <p:sldId id="262" r:id="rId13"/>
    <p:sldId id="276" r:id="rId14"/>
    <p:sldId id="268" r:id="rId15"/>
    <p:sldId id="278" r:id="rId16"/>
    <p:sldId id="270" r:id="rId17"/>
    <p:sldId id="272" r:id="rId18"/>
    <p:sldId id="273" r:id="rId19"/>
    <p:sldId id="271" r:id="rId20"/>
    <p:sldId id="274" r:id="rId21"/>
    <p:sldId id="289" r:id="rId22"/>
    <p:sldId id="279" r:id="rId23"/>
    <p:sldId id="281" r:id="rId24"/>
    <p:sldId id="284" r:id="rId25"/>
    <p:sldId id="282" r:id="rId26"/>
    <p:sldId id="285" r:id="rId27"/>
    <p:sldId id="286" r:id="rId28"/>
    <p:sldId id="287" r:id="rId29"/>
    <p:sldId id="288" r:id="rId30"/>
    <p:sldId id="290" r:id="rId31"/>
    <p:sldId id="291" r:id="rId32"/>
    <p:sldId id="293" r:id="rId33"/>
    <p:sldId id="294" r:id="rId34"/>
    <p:sldId id="295" r:id="rId35"/>
    <p:sldId id="296" r:id="rId36"/>
    <p:sldId id="299" r:id="rId37"/>
    <p:sldId id="300" r:id="rId38"/>
    <p:sldId id="298" r:id="rId39"/>
    <p:sldId id="301" r:id="rId40"/>
    <p:sldId id="303" r:id="rId41"/>
    <p:sldId id="304" r:id="rId42"/>
    <p:sldId id="306" r:id="rId43"/>
    <p:sldId id="307" r:id="rId44"/>
    <p:sldId id="309" r:id="rId45"/>
    <p:sldId id="305" r:id="rId46"/>
    <p:sldId id="312" r:id="rId47"/>
    <p:sldId id="313" r:id="rId48"/>
    <p:sldId id="314" r:id="rId49"/>
    <p:sldId id="310" r:id="rId50"/>
    <p:sldId id="302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70E5CF0-51B0-BE48-A3CF-DB2F41B44280}">
          <p14:sldIdLst>
            <p14:sldId id="256"/>
            <p14:sldId id="257"/>
            <p14:sldId id="275"/>
            <p14:sldId id="258"/>
            <p14:sldId id="315"/>
            <p14:sldId id="264"/>
            <p14:sldId id="266"/>
            <p14:sldId id="267"/>
            <p14:sldId id="263"/>
            <p14:sldId id="260"/>
            <p14:sldId id="316"/>
            <p14:sldId id="262"/>
            <p14:sldId id="276"/>
            <p14:sldId id="268"/>
            <p14:sldId id="278"/>
            <p14:sldId id="270"/>
            <p14:sldId id="272"/>
            <p14:sldId id="273"/>
            <p14:sldId id="271"/>
            <p14:sldId id="274"/>
            <p14:sldId id="289"/>
            <p14:sldId id="279"/>
            <p14:sldId id="281"/>
            <p14:sldId id="284"/>
            <p14:sldId id="282"/>
            <p14:sldId id="285"/>
            <p14:sldId id="286"/>
            <p14:sldId id="287"/>
            <p14:sldId id="288"/>
            <p14:sldId id="290"/>
            <p14:sldId id="291"/>
            <p14:sldId id="293"/>
            <p14:sldId id="294"/>
            <p14:sldId id="295"/>
            <p14:sldId id="296"/>
            <p14:sldId id="299"/>
            <p14:sldId id="300"/>
            <p14:sldId id="298"/>
            <p14:sldId id="301"/>
            <p14:sldId id="303"/>
            <p14:sldId id="304"/>
            <p14:sldId id="306"/>
            <p14:sldId id="307"/>
            <p14:sldId id="309"/>
            <p14:sldId id="305"/>
            <p14:sldId id="312"/>
            <p14:sldId id="313"/>
            <p14:sldId id="314"/>
            <p14:sldId id="310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1"/>
    <p:restoredTop sz="91362"/>
  </p:normalViewPr>
  <p:slideViewPr>
    <p:cSldViewPr snapToGrid="0" snapToObjects="1">
      <p:cViewPr varScale="1">
        <p:scale>
          <a:sx n="84" d="100"/>
          <a:sy n="84" d="100"/>
        </p:scale>
        <p:origin x="216" y="4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40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openclipart.org/detail/169753/fileiconxml" TargetMode="External"/><Relationship Id="rId1" Type="http://schemas.openxmlformats.org/officeDocument/2006/relationships/image" Target="../media/image73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hyperlink" Target="https://nl.wikimedia.org/wiki/Bestand:At_sign.svg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openclipart.org/detail/169753/fileiconxml" TargetMode="External"/><Relationship Id="rId1" Type="http://schemas.openxmlformats.org/officeDocument/2006/relationships/image" Target="../media/image73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hyperlink" Target="https://nl.wikimedia.org/wiki/Bestand:At_sign.sv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2D8050-8FA9-4575-A59E-1DBEC3E72C2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D817E8-EFC6-431A-B739-6C67D995DD7D}">
      <dgm:prSet/>
      <dgm:spPr/>
      <dgm:t>
        <a:bodyPr/>
        <a:lstStyle/>
        <a:p>
          <a:r>
            <a:rPr lang="de-DE"/>
            <a:t>Introduction</a:t>
          </a:r>
          <a:endParaRPr lang="en-US"/>
        </a:p>
      </dgm:t>
    </dgm:pt>
    <dgm:pt modelId="{F000BB70-8CB5-48C9-951D-546F0A1BF144}" type="parTrans" cxnId="{5824D6D9-899F-4187-8895-9739B222F0A2}">
      <dgm:prSet/>
      <dgm:spPr/>
      <dgm:t>
        <a:bodyPr/>
        <a:lstStyle/>
        <a:p>
          <a:endParaRPr lang="en-US"/>
        </a:p>
      </dgm:t>
    </dgm:pt>
    <dgm:pt modelId="{519C06BB-EF7B-4FD8-B81D-634D1CF16D45}" type="sibTrans" cxnId="{5824D6D9-899F-4187-8895-9739B222F0A2}">
      <dgm:prSet/>
      <dgm:spPr/>
      <dgm:t>
        <a:bodyPr/>
        <a:lstStyle/>
        <a:p>
          <a:endParaRPr lang="en-US"/>
        </a:p>
      </dgm:t>
    </dgm:pt>
    <dgm:pt modelId="{C8B6BF1C-58AD-4FF1-9E5A-6EA35D460193}">
      <dgm:prSet/>
      <dgm:spPr/>
      <dgm:t>
        <a:bodyPr/>
        <a:lstStyle/>
        <a:p>
          <a:r>
            <a:rPr lang="de-DE"/>
            <a:t>Spring Framework I </a:t>
          </a:r>
          <a:endParaRPr lang="en-US"/>
        </a:p>
      </dgm:t>
    </dgm:pt>
    <dgm:pt modelId="{87962269-62F9-4ECD-9D30-8568D3613D87}" type="parTrans" cxnId="{7425DEF1-6384-4C63-8436-743F3BEC5510}">
      <dgm:prSet/>
      <dgm:spPr/>
      <dgm:t>
        <a:bodyPr/>
        <a:lstStyle/>
        <a:p>
          <a:endParaRPr lang="en-US"/>
        </a:p>
      </dgm:t>
    </dgm:pt>
    <dgm:pt modelId="{26B5A678-C5B5-4DEB-81EA-BD402BED37AA}" type="sibTrans" cxnId="{7425DEF1-6384-4C63-8436-743F3BEC5510}">
      <dgm:prSet/>
      <dgm:spPr/>
      <dgm:t>
        <a:bodyPr/>
        <a:lstStyle/>
        <a:p>
          <a:endParaRPr lang="en-US"/>
        </a:p>
      </dgm:t>
    </dgm:pt>
    <dgm:pt modelId="{F6E8A5B6-A733-477B-B485-DB92876A24DD}">
      <dgm:prSet/>
      <dgm:spPr/>
      <dgm:t>
        <a:bodyPr/>
        <a:lstStyle/>
        <a:p>
          <a:r>
            <a:rPr lang="de-DE" dirty="0"/>
            <a:t>Spring </a:t>
          </a:r>
          <a:r>
            <a:rPr lang="de-DE" dirty="0" err="1"/>
            <a:t>Architecture</a:t>
          </a:r>
          <a:endParaRPr lang="en-US" dirty="0"/>
        </a:p>
      </dgm:t>
    </dgm:pt>
    <dgm:pt modelId="{E0526CCC-2AFC-4164-AA24-5106F4B92B6B}" type="parTrans" cxnId="{B954B870-760F-4D6A-AC7E-1F672095717B}">
      <dgm:prSet/>
      <dgm:spPr/>
      <dgm:t>
        <a:bodyPr/>
        <a:lstStyle/>
        <a:p>
          <a:endParaRPr lang="en-US"/>
        </a:p>
      </dgm:t>
    </dgm:pt>
    <dgm:pt modelId="{26A37B22-3A9C-40ED-85C3-693136576FEF}" type="sibTrans" cxnId="{B954B870-760F-4D6A-AC7E-1F672095717B}">
      <dgm:prSet/>
      <dgm:spPr/>
      <dgm:t>
        <a:bodyPr/>
        <a:lstStyle/>
        <a:p>
          <a:endParaRPr lang="en-US"/>
        </a:p>
      </dgm:t>
    </dgm:pt>
    <dgm:pt modelId="{D50F5930-1F34-4BD9-837B-303B7436FE82}">
      <dgm:prSet/>
      <dgm:spPr/>
      <dgm:t>
        <a:bodyPr/>
        <a:lstStyle/>
        <a:p>
          <a:r>
            <a:rPr lang="de-DE" dirty="0" err="1"/>
            <a:t>Dependency</a:t>
          </a:r>
          <a:r>
            <a:rPr lang="de-DE" dirty="0"/>
            <a:t> </a:t>
          </a:r>
          <a:r>
            <a:rPr lang="de-DE" dirty="0" err="1"/>
            <a:t>Injection</a:t>
          </a:r>
          <a:endParaRPr lang="en-US" dirty="0"/>
        </a:p>
      </dgm:t>
    </dgm:pt>
    <dgm:pt modelId="{347A40D5-0BDA-4496-B1E4-43A17563FADE}" type="parTrans" cxnId="{AC6A1DD4-7DFF-4838-9126-CA478AA40499}">
      <dgm:prSet/>
      <dgm:spPr/>
      <dgm:t>
        <a:bodyPr/>
        <a:lstStyle/>
        <a:p>
          <a:endParaRPr lang="en-US"/>
        </a:p>
      </dgm:t>
    </dgm:pt>
    <dgm:pt modelId="{6FF9D305-7A5B-445C-BA72-E5E9E080C10A}" type="sibTrans" cxnId="{AC6A1DD4-7DFF-4838-9126-CA478AA40499}">
      <dgm:prSet/>
      <dgm:spPr/>
      <dgm:t>
        <a:bodyPr/>
        <a:lstStyle/>
        <a:p>
          <a:endParaRPr lang="en-US"/>
        </a:p>
      </dgm:t>
    </dgm:pt>
    <dgm:pt modelId="{419C932D-ADAF-4CA0-BF7B-29CC9537EBCF}">
      <dgm:prSet/>
      <dgm:spPr/>
      <dgm:t>
        <a:bodyPr/>
        <a:lstStyle/>
        <a:p>
          <a:r>
            <a:rPr lang="de-DE"/>
            <a:t>DI/IoC in Spring </a:t>
          </a:r>
          <a:endParaRPr lang="en-US"/>
        </a:p>
      </dgm:t>
    </dgm:pt>
    <dgm:pt modelId="{DFE42EBE-5205-4F82-BC22-1BBE892B1CF6}" type="parTrans" cxnId="{D00E35AC-72C2-4B03-92C5-092616DDFE7E}">
      <dgm:prSet/>
      <dgm:spPr/>
      <dgm:t>
        <a:bodyPr/>
        <a:lstStyle/>
        <a:p>
          <a:endParaRPr lang="en-US"/>
        </a:p>
      </dgm:t>
    </dgm:pt>
    <dgm:pt modelId="{CD5DDA18-F305-49ED-8ADC-BCC42B48A9F2}" type="sibTrans" cxnId="{D00E35AC-72C2-4B03-92C5-092616DDFE7E}">
      <dgm:prSet/>
      <dgm:spPr/>
      <dgm:t>
        <a:bodyPr/>
        <a:lstStyle/>
        <a:p>
          <a:endParaRPr lang="en-US"/>
        </a:p>
      </dgm:t>
    </dgm:pt>
    <dgm:pt modelId="{CCEA841F-E53A-4D8D-ABDE-CFA8319792BE}">
      <dgm:prSet/>
      <dgm:spPr/>
      <dgm:t>
        <a:bodyPr/>
        <a:lstStyle/>
        <a:p>
          <a:r>
            <a:rPr lang="de-DE" dirty="0"/>
            <a:t>XML </a:t>
          </a:r>
          <a:r>
            <a:rPr lang="de-DE" dirty="0" err="1"/>
            <a:t>Configuration</a:t>
          </a:r>
          <a:endParaRPr lang="en-US" dirty="0"/>
        </a:p>
      </dgm:t>
    </dgm:pt>
    <dgm:pt modelId="{91AF2313-5C2E-4850-AD22-869818C87BF6}" type="parTrans" cxnId="{E098B974-ABED-4D5F-9EA1-7BABD47080BE}">
      <dgm:prSet/>
      <dgm:spPr/>
      <dgm:t>
        <a:bodyPr/>
        <a:lstStyle/>
        <a:p>
          <a:endParaRPr lang="en-US"/>
        </a:p>
      </dgm:t>
    </dgm:pt>
    <dgm:pt modelId="{035DC84A-58CE-4A38-870F-18C062E1200A}" type="sibTrans" cxnId="{E098B974-ABED-4D5F-9EA1-7BABD47080BE}">
      <dgm:prSet/>
      <dgm:spPr/>
      <dgm:t>
        <a:bodyPr/>
        <a:lstStyle/>
        <a:p>
          <a:endParaRPr lang="en-US"/>
        </a:p>
      </dgm:t>
    </dgm:pt>
    <dgm:pt modelId="{96249871-A732-4ACB-BFBE-D0352AFAB7F0}">
      <dgm:prSet/>
      <dgm:spPr/>
      <dgm:t>
        <a:bodyPr/>
        <a:lstStyle/>
        <a:p>
          <a:r>
            <a:rPr lang="de-DE" dirty="0"/>
            <a:t>Java </a:t>
          </a:r>
          <a:r>
            <a:rPr lang="de-DE" dirty="0" err="1"/>
            <a:t>Configuration</a:t>
          </a:r>
          <a:endParaRPr lang="en-US" dirty="0"/>
        </a:p>
      </dgm:t>
    </dgm:pt>
    <dgm:pt modelId="{CF03BAA4-10B8-4313-9099-1A27238AFC3F}" type="parTrans" cxnId="{93BDE513-326D-4829-A9CA-FDBE5B75A2FC}">
      <dgm:prSet/>
      <dgm:spPr/>
      <dgm:t>
        <a:bodyPr/>
        <a:lstStyle/>
        <a:p>
          <a:endParaRPr lang="en-US"/>
        </a:p>
      </dgm:t>
    </dgm:pt>
    <dgm:pt modelId="{9808CF7F-2A95-4F07-8F9A-4A41BA014AC2}" type="sibTrans" cxnId="{93BDE513-326D-4829-A9CA-FDBE5B75A2FC}">
      <dgm:prSet/>
      <dgm:spPr/>
      <dgm:t>
        <a:bodyPr/>
        <a:lstStyle/>
        <a:p>
          <a:endParaRPr lang="en-US"/>
        </a:p>
      </dgm:t>
    </dgm:pt>
    <dgm:pt modelId="{BB4E5B4D-FE70-4899-8DBA-BE6E33472C85}">
      <dgm:prSet/>
      <dgm:spPr/>
      <dgm:t>
        <a:bodyPr/>
        <a:lstStyle/>
        <a:p>
          <a:r>
            <a:rPr lang="de-DE" dirty="0"/>
            <a:t>Bean </a:t>
          </a:r>
          <a:r>
            <a:rPr lang="de-DE" dirty="0" err="1"/>
            <a:t>Lifecycle</a:t>
          </a:r>
          <a:endParaRPr lang="en-US" dirty="0"/>
        </a:p>
      </dgm:t>
    </dgm:pt>
    <dgm:pt modelId="{D27BE239-218F-4E4D-A263-4D9C4CB5F436}" type="parTrans" cxnId="{2621C58C-EAEF-4887-9B25-5EE8852F4431}">
      <dgm:prSet/>
      <dgm:spPr/>
      <dgm:t>
        <a:bodyPr/>
        <a:lstStyle/>
        <a:p>
          <a:endParaRPr lang="en-US"/>
        </a:p>
      </dgm:t>
    </dgm:pt>
    <dgm:pt modelId="{22C20332-F094-4ACC-8006-1CA4B4D8F8CA}" type="sibTrans" cxnId="{2621C58C-EAEF-4887-9B25-5EE8852F4431}">
      <dgm:prSet/>
      <dgm:spPr/>
      <dgm:t>
        <a:bodyPr/>
        <a:lstStyle/>
        <a:p>
          <a:endParaRPr lang="en-US"/>
        </a:p>
      </dgm:t>
    </dgm:pt>
    <dgm:pt modelId="{588111DA-8042-4284-AB0A-B01CF9409BF9}">
      <dgm:prSet/>
      <dgm:spPr/>
      <dgm:t>
        <a:bodyPr/>
        <a:lstStyle/>
        <a:p>
          <a:r>
            <a:rPr lang="de-DE" dirty="0"/>
            <a:t>Bean Scopes</a:t>
          </a:r>
          <a:endParaRPr lang="en-US" dirty="0"/>
        </a:p>
      </dgm:t>
    </dgm:pt>
    <dgm:pt modelId="{56561F25-F821-4AEE-B10D-A1CC24917AA7}" type="parTrans" cxnId="{96BBFC42-E187-46B0-AF67-40BDEAFE2C20}">
      <dgm:prSet/>
      <dgm:spPr/>
      <dgm:t>
        <a:bodyPr/>
        <a:lstStyle/>
        <a:p>
          <a:endParaRPr lang="en-US"/>
        </a:p>
      </dgm:t>
    </dgm:pt>
    <dgm:pt modelId="{77C57535-6541-4E99-B0D5-F232EFFF32B1}" type="sibTrans" cxnId="{96BBFC42-E187-46B0-AF67-40BDEAFE2C20}">
      <dgm:prSet/>
      <dgm:spPr/>
      <dgm:t>
        <a:bodyPr/>
        <a:lstStyle/>
        <a:p>
          <a:endParaRPr lang="en-US"/>
        </a:p>
      </dgm:t>
    </dgm:pt>
    <dgm:pt modelId="{CFC5DD07-0948-4BC6-A038-5F39D09E604E}">
      <dgm:prSet/>
      <dgm:spPr/>
      <dgm:t>
        <a:bodyPr/>
        <a:lstStyle/>
        <a:p>
          <a:r>
            <a:rPr lang="de-DE"/>
            <a:t>Exercises </a:t>
          </a:r>
          <a:endParaRPr lang="en-US"/>
        </a:p>
      </dgm:t>
    </dgm:pt>
    <dgm:pt modelId="{B6F05FA3-046F-45FA-902B-553066BDCD3E}" type="parTrans" cxnId="{10E16C91-267E-4332-A82A-CD508C010343}">
      <dgm:prSet/>
      <dgm:spPr/>
      <dgm:t>
        <a:bodyPr/>
        <a:lstStyle/>
        <a:p>
          <a:endParaRPr lang="en-US"/>
        </a:p>
      </dgm:t>
    </dgm:pt>
    <dgm:pt modelId="{B67BD96E-C49F-4F20-998F-CFDD298A383B}" type="sibTrans" cxnId="{10E16C91-267E-4332-A82A-CD508C010343}">
      <dgm:prSet/>
      <dgm:spPr/>
      <dgm:t>
        <a:bodyPr/>
        <a:lstStyle/>
        <a:p>
          <a:endParaRPr lang="en-US"/>
        </a:p>
      </dgm:t>
    </dgm:pt>
    <dgm:pt modelId="{6BBCD46D-1CFC-4B33-856D-CEFE25F8EDF0}">
      <dgm:prSet/>
      <dgm:spPr/>
      <dgm:t>
        <a:bodyPr/>
        <a:lstStyle/>
        <a:p>
          <a:r>
            <a:rPr lang="de-DE"/>
            <a:t>Spring Framework II</a:t>
          </a:r>
          <a:endParaRPr lang="en-US"/>
        </a:p>
      </dgm:t>
    </dgm:pt>
    <dgm:pt modelId="{50587C0C-78B4-42BD-B9B7-651D4BAE413A}" type="parTrans" cxnId="{5C30A0DA-7856-40DA-BF84-65902CE414DA}">
      <dgm:prSet/>
      <dgm:spPr/>
      <dgm:t>
        <a:bodyPr/>
        <a:lstStyle/>
        <a:p>
          <a:endParaRPr lang="en-US"/>
        </a:p>
      </dgm:t>
    </dgm:pt>
    <dgm:pt modelId="{F645D787-5551-4290-A4EE-14A820F4EA1C}" type="sibTrans" cxnId="{5C30A0DA-7856-40DA-BF84-65902CE414DA}">
      <dgm:prSet/>
      <dgm:spPr/>
      <dgm:t>
        <a:bodyPr/>
        <a:lstStyle/>
        <a:p>
          <a:endParaRPr lang="en-US"/>
        </a:p>
      </dgm:t>
    </dgm:pt>
    <dgm:pt modelId="{33F2566A-3C0B-4E06-AAE4-A832B4AE259E}">
      <dgm:prSet/>
      <dgm:spPr/>
      <dgm:t>
        <a:bodyPr/>
        <a:lstStyle/>
        <a:p>
          <a:r>
            <a:rPr lang="de-DE"/>
            <a:t>Web-MVC</a:t>
          </a:r>
          <a:endParaRPr lang="en-US"/>
        </a:p>
      </dgm:t>
    </dgm:pt>
    <dgm:pt modelId="{E3DB3BCA-B35D-4C32-9F04-EFD8D4322556}" type="parTrans" cxnId="{00B31684-309A-40F0-897A-273B0316556D}">
      <dgm:prSet/>
      <dgm:spPr/>
      <dgm:t>
        <a:bodyPr/>
        <a:lstStyle/>
        <a:p>
          <a:endParaRPr lang="en-US"/>
        </a:p>
      </dgm:t>
    </dgm:pt>
    <dgm:pt modelId="{A0AA979F-6608-41C7-A227-559518F64169}" type="sibTrans" cxnId="{00B31684-309A-40F0-897A-273B0316556D}">
      <dgm:prSet/>
      <dgm:spPr/>
      <dgm:t>
        <a:bodyPr/>
        <a:lstStyle/>
        <a:p>
          <a:endParaRPr lang="en-US"/>
        </a:p>
      </dgm:t>
    </dgm:pt>
    <dgm:pt modelId="{7FA3E831-FBE5-4160-A760-A080D39802CE}">
      <dgm:prSet/>
      <dgm:spPr/>
      <dgm:t>
        <a:bodyPr/>
        <a:lstStyle/>
        <a:p>
          <a:r>
            <a:rPr lang="de-DE"/>
            <a:t>Exercises</a:t>
          </a:r>
          <a:endParaRPr lang="en-US"/>
        </a:p>
      </dgm:t>
    </dgm:pt>
    <dgm:pt modelId="{5EF7F908-F803-4A8B-854D-9F38104B1500}" type="parTrans" cxnId="{CA2A343C-50C2-4F8F-A2B8-0582479A2B80}">
      <dgm:prSet/>
      <dgm:spPr/>
      <dgm:t>
        <a:bodyPr/>
        <a:lstStyle/>
        <a:p>
          <a:endParaRPr lang="en-US"/>
        </a:p>
      </dgm:t>
    </dgm:pt>
    <dgm:pt modelId="{D6AAD40D-A89B-4BD8-8DFC-573D06020CC8}" type="sibTrans" cxnId="{CA2A343C-50C2-4F8F-A2B8-0582479A2B80}">
      <dgm:prSet/>
      <dgm:spPr/>
      <dgm:t>
        <a:bodyPr/>
        <a:lstStyle/>
        <a:p>
          <a:endParaRPr lang="en-US"/>
        </a:p>
      </dgm:t>
    </dgm:pt>
    <dgm:pt modelId="{69486000-9730-4A37-92FF-856EA2EDBD32}">
      <dgm:prSet/>
      <dgm:spPr/>
      <dgm:t>
        <a:bodyPr/>
        <a:lstStyle/>
        <a:p>
          <a:r>
            <a:rPr lang="de-DE"/>
            <a:t>Spring Boot I</a:t>
          </a:r>
          <a:endParaRPr lang="en-US"/>
        </a:p>
      </dgm:t>
    </dgm:pt>
    <dgm:pt modelId="{589BBB8E-6F88-4B0D-8174-93F81EC887F4}" type="parTrans" cxnId="{D132135D-23CA-4523-B65E-B0A43B8BDF4C}">
      <dgm:prSet/>
      <dgm:spPr/>
      <dgm:t>
        <a:bodyPr/>
        <a:lstStyle/>
        <a:p>
          <a:endParaRPr lang="en-US"/>
        </a:p>
      </dgm:t>
    </dgm:pt>
    <dgm:pt modelId="{20C091D5-0905-4C05-A00D-EB21F5D99F0C}" type="sibTrans" cxnId="{D132135D-23CA-4523-B65E-B0A43B8BDF4C}">
      <dgm:prSet/>
      <dgm:spPr/>
      <dgm:t>
        <a:bodyPr/>
        <a:lstStyle/>
        <a:p>
          <a:endParaRPr lang="en-US"/>
        </a:p>
      </dgm:t>
    </dgm:pt>
    <dgm:pt modelId="{0A318E9C-FF88-49F4-B58F-C84B022EC3F2}">
      <dgm:prSet/>
      <dgm:spPr/>
      <dgm:t>
        <a:bodyPr/>
        <a:lstStyle/>
        <a:p>
          <a:r>
            <a:rPr lang="de-DE"/>
            <a:t>Introduction</a:t>
          </a:r>
          <a:endParaRPr lang="en-US"/>
        </a:p>
      </dgm:t>
    </dgm:pt>
    <dgm:pt modelId="{F2199D6B-9043-4D35-9171-F3F1004ED6EF}" type="parTrans" cxnId="{027FAB46-8427-495E-95D5-AC4D046D358A}">
      <dgm:prSet/>
      <dgm:spPr/>
      <dgm:t>
        <a:bodyPr/>
        <a:lstStyle/>
        <a:p>
          <a:endParaRPr lang="en-US"/>
        </a:p>
      </dgm:t>
    </dgm:pt>
    <dgm:pt modelId="{CC215E72-1BEE-4BAD-9149-8650B6F3CD3A}" type="sibTrans" cxnId="{027FAB46-8427-495E-95D5-AC4D046D358A}">
      <dgm:prSet/>
      <dgm:spPr/>
      <dgm:t>
        <a:bodyPr/>
        <a:lstStyle/>
        <a:p>
          <a:endParaRPr lang="en-US"/>
        </a:p>
      </dgm:t>
    </dgm:pt>
    <dgm:pt modelId="{50AD1E72-E81D-42E6-A923-087A03C90D91}">
      <dgm:prSet/>
      <dgm:spPr/>
      <dgm:t>
        <a:bodyPr/>
        <a:lstStyle/>
        <a:p>
          <a:r>
            <a:rPr lang="de-DE"/>
            <a:t>Spring Initializr </a:t>
          </a:r>
          <a:endParaRPr lang="en-US"/>
        </a:p>
      </dgm:t>
    </dgm:pt>
    <dgm:pt modelId="{C5694D64-416B-43EC-95D6-A9F85A552060}" type="parTrans" cxnId="{C30972AD-DD60-4E4A-97BB-EAE0ECD1F788}">
      <dgm:prSet/>
      <dgm:spPr/>
      <dgm:t>
        <a:bodyPr/>
        <a:lstStyle/>
        <a:p>
          <a:endParaRPr lang="en-US"/>
        </a:p>
      </dgm:t>
    </dgm:pt>
    <dgm:pt modelId="{3BC732AA-569C-4760-81C5-6320E6118FA5}" type="sibTrans" cxnId="{C30972AD-DD60-4E4A-97BB-EAE0ECD1F788}">
      <dgm:prSet/>
      <dgm:spPr/>
      <dgm:t>
        <a:bodyPr/>
        <a:lstStyle/>
        <a:p>
          <a:endParaRPr lang="en-US"/>
        </a:p>
      </dgm:t>
    </dgm:pt>
    <dgm:pt modelId="{F963CFD8-4994-44A7-97B3-30E5D9C657DB}">
      <dgm:prSet/>
      <dgm:spPr/>
      <dgm:t>
        <a:bodyPr/>
        <a:lstStyle/>
        <a:p>
          <a:r>
            <a:rPr lang="de-DE"/>
            <a:t>REST Service with Spring-Boot</a:t>
          </a:r>
          <a:endParaRPr lang="en-US"/>
        </a:p>
      </dgm:t>
    </dgm:pt>
    <dgm:pt modelId="{806BB65A-55A9-4BDD-B5F4-7CBE9E5CA287}" type="parTrans" cxnId="{00BD4049-3B2E-480A-8213-A4B47BD3A151}">
      <dgm:prSet/>
      <dgm:spPr/>
      <dgm:t>
        <a:bodyPr/>
        <a:lstStyle/>
        <a:p>
          <a:endParaRPr lang="en-US"/>
        </a:p>
      </dgm:t>
    </dgm:pt>
    <dgm:pt modelId="{D7EE5BD7-D13A-4B76-8196-0EA37D1D1942}" type="sibTrans" cxnId="{00BD4049-3B2E-480A-8213-A4B47BD3A151}">
      <dgm:prSet/>
      <dgm:spPr/>
      <dgm:t>
        <a:bodyPr/>
        <a:lstStyle/>
        <a:p>
          <a:endParaRPr lang="en-US"/>
        </a:p>
      </dgm:t>
    </dgm:pt>
    <dgm:pt modelId="{1B296591-F525-4DF2-9F6F-F668C0E05797}">
      <dgm:prSet/>
      <dgm:spPr/>
      <dgm:t>
        <a:bodyPr/>
        <a:lstStyle/>
        <a:p>
          <a:r>
            <a:rPr lang="de-DE"/>
            <a:t>Spring Dev-tools Demo</a:t>
          </a:r>
          <a:endParaRPr lang="en-US"/>
        </a:p>
      </dgm:t>
    </dgm:pt>
    <dgm:pt modelId="{D3EBCEEA-85D3-48DB-B928-0BEA7A471D0B}" type="parTrans" cxnId="{1E6BC7D7-A74F-416C-8B3E-F32D1984A65F}">
      <dgm:prSet/>
      <dgm:spPr/>
      <dgm:t>
        <a:bodyPr/>
        <a:lstStyle/>
        <a:p>
          <a:endParaRPr lang="en-US"/>
        </a:p>
      </dgm:t>
    </dgm:pt>
    <dgm:pt modelId="{D84507D8-A42F-43A0-8A59-F10FEEAA9080}" type="sibTrans" cxnId="{1E6BC7D7-A74F-416C-8B3E-F32D1984A65F}">
      <dgm:prSet/>
      <dgm:spPr/>
      <dgm:t>
        <a:bodyPr/>
        <a:lstStyle/>
        <a:p>
          <a:endParaRPr lang="en-US"/>
        </a:p>
      </dgm:t>
    </dgm:pt>
    <dgm:pt modelId="{3C34EE63-BFBA-439C-8F80-4610AC5C2E73}">
      <dgm:prSet/>
      <dgm:spPr/>
      <dgm:t>
        <a:bodyPr/>
        <a:lstStyle/>
        <a:p>
          <a:r>
            <a:rPr lang="de-DE"/>
            <a:t>Testing</a:t>
          </a:r>
          <a:endParaRPr lang="en-US"/>
        </a:p>
      </dgm:t>
    </dgm:pt>
    <dgm:pt modelId="{F8E66E6E-B3ED-4C9E-BF60-40483BF5AF6A}" type="parTrans" cxnId="{E2E89DAA-A432-4B3E-89F6-2B567717B90F}">
      <dgm:prSet/>
      <dgm:spPr/>
      <dgm:t>
        <a:bodyPr/>
        <a:lstStyle/>
        <a:p>
          <a:endParaRPr lang="en-US"/>
        </a:p>
      </dgm:t>
    </dgm:pt>
    <dgm:pt modelId="{5588F9A7-FD05-4DCE-AA81-3510BF1E90FF}" type="sibTrans" cxnId="{E2E89DAA-A432-4B3E-89F6-2B567717B90F}">
      <dgm:prSet/>
      <dgm:spPr/>
      <dgm:t>
        <a:bodyPr/>
        <a:lstStyle/>
        <a:p>
          <a:endParaRPr lang="en-US"/>
        </a:p>
      </dgm:t>
    </dgm:pt>
    <dgm:pt modelId="{9921F7B0-CD7D-42AE-980C-F24B82AFE0EE}">
      <dgm:prSet/>
      <dgm:spPr/>
      <dgm:t>
        <a:bodyPr/>
        <a:lstStyle/>
        <a:p>
          <a:r>
            <a:rPr lang="de-DE"/>
            <a:t>Exercises</a:t>
          </a:r>
          <a:endParaRPr lang="en-US"/>
        </a:p>
      </dgm:t>
    </dgm:pt>
    <dgm:pt modelId="{DB341B0F-2A4C-4D68-84E7-7B09BD688096}" type="parTrans" cxnId="{D421FD0A-4932-4DF7-88FB-291F4C0814EF}">
      <dgm:prSet/>
      <dgm:spPr/>
      <dgm:t>
        <a:bodyPr/>
        <a:lstStyle/>
        <a:p>
          <a:endParaRPr lang="en-US"/>
        </a:p>
      </dgm:t>
    </dgm:pt>
    <dgm:pt modelId="{32F6C7B0-DDBB-44C5-9756-218CAC3C5C49}" type="sibTrans" cxnId="{D421FD0A-4932-4DF7-88FB-291F4C0814EF}">
      <dgm:prSet/>
      <dgm:spPr/>
      <dgm:t>
        <a:bodyPr/>
        <a:lstStyle/>
        <a:p>
          <a:endParaRPr lang="en-US"/>
        </a:p>
      </dgm:t>
    </dgm:pt>
    <dgm:pt modelId="{8FB9AD20-DCF6-674F-ADC9-0421D9EA47EF}">
      <dgm:prSet/>
      <dgm:spPr/>
      <dgm:t>
        <a:bodyPr/>
        <a:lstStyle/>
        <a:p>
          <a:r>
            <a:rPr lang="en-US" dirty="0"/>
            <a:t>Annotation Configuration</a:t>
          </a:r>
        </a:p>
      </dgm:t>
    </dgm:pt>
    <dgm:pt modelId="{0EF91A2F-318D-A348-9D7F-28D3A36FD521}" type="parTrans" cxnId="{50AE5BC1-C2D6-1046-85EE-FEBC796E0D12}">
      <dgm:prSet/>
      <dgm:spPr/>
      <dgm:t>
        <a:bodyPr/>
        <a:lstStyle/>
        <a:p>
          <a:endParaRPr lang="de-DE"/>
        </a:p>
      </dgm:t>
    </dgm:pt>
    <dgm:pt modelId="{C00DB282-C177-9F48-B7F9-DDE631E355FA}" type="sibTrans" cxnId="{50AE5BC1-C2D6-1046-85EE-FEBC796E0D12}">
      <dgm:prSet/>
      <dgm:spPr/>
      <dgm:t>
        <a:bodyPr/>
        <a:lstStyle/>
        <a:p>
          <a:endParaRPr lang="de-DE"/>
        </a:p>
      </dgm:t>
    </dgm:pt>
    <dgm:pt modelId="{73E2742B-1903-634F-A119-55A7FD2CFFAF}" type="pres">
      <dgm:prSet presAssocID="{DF2D8050-8FA9-4575-A59E-1DBEC3E72C2D}" presName="linear" presStyleCnt="0">
        <dgm:presLayoutVars>
          <dgm:animLvl val="lvl"/>
          <dgm:resizeHandles val="exact"/>
        </dgm:presLayoutVars>
      </dgm:prSet>
      <dgm:spPr/>
    </dgm:pt>
    <dgm:pt modelId="{C048C45B-2E02-704B-BFF1-3C6D6729DF5E}" type="pres">
      <dgm:prSet presAssocID="{69D817E8-EFC6-431A-B739-6C67D995DD7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18C605-F538-C244-900D-D50BC865F60A}" type="pres">
      <dgm:prSet presAssocID="{519C06BB-EF7B-4FD8-B81D-634D1CF16D45}" presName="spacer" presStyleCnt="0"/>
      <dgm:spPr/>
    </dgm:pt>
    <dgm:pt modelId="{89C6A89B-1DC2-7341-BB84-2704BE84CEF5}" type="pres">
      <dgm:prSet presAssocID="{C8B6BF1C-58AD-4FF1-9E5A-6EA35D46019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B0F774C-A19C-9C46-806B-FBCD427C7186}" type="pres">
      <dgm:prSet presAssocID="{C8B6BF1C-58AD-4FF1-9E5A-6EA35D460193}" presName="childText" presStyleLbl="revTx" presStyleIdx="0" presStyleCnt="3">
        <dgm:presLayoutVars>
          <dgm:bulletEnabled val="1"/>
        </dgm:presLayoutVars>
      </dgm:prSet>
      <dgm:spPr/>
    </dgm:pt>
    <dgm:pt modelId="{C13A4B43-EE67-9A4E-AA08-275E0963E350}" type="pres">
      <dgm:prSet presAssocID="{6BBCD46D-1CFC-4B33-856D-CEFE25F8EDF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F4849B2-9C7C-704B-82AA-C9C19D5AD064}" type="pres">
      <dgm:prSet presAssocID="{6BBCD46D-1CFC-4B33-856D-CEFE25F8EDF0}" presName="childText" presStyleLbl="revTx" presStyleIdx="1" presStyleCnt="3">
        <dgm:presLayoutVars>
          <dgm:bulletEnabled val="1"/>
        </dgm:presLayoutVars>
      </dgm:prSet>
      <dgm:spPr/>
    </dgm:pt>
    <dgm:pt modelId="{16E4D096-9746-9744-8F26-3B4AB3636281}" type="pres">
      <dgm:prSet presAssocID="{69486000-9730-4A37-92FF-856EA2EDBD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2FBF9AA-88E5-E142-80E3-D985E86629F5}" type="pres">
      <dgm:prSet presAssocID="{69486000-9730-4A37-92FF-856EA2EDBD3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541600-21F0-7843-AE91-6FC0EA5DA322}" type="presOf" srcId="{C8B6BF1C-58AD-4FF1-9E5A-6EA35D460193}" destId="{89C6A89B-1DC2-7341-BB84-2704BE84CEF5}" srcOrd="0" destOrd="0" presId="urn:microsoft.com/office/officeart/2005/8/layout/vList2"/>
    <dgm:cxn modelId="{D421FD0A-4932-4DF7-88FB-291F4C0814EF}" srcId="{69486000-9730-4A37-92FF-856EA2EDBD32}" destId="{9921F7B0-CD7D-42AE-980C-F24B82AFE0EE}" srcOrd="5" destOrd="0" parTransId="{DB341B0F-2A4C-4D68-84E7-7B09BD688096}" sibTransId="{32F6C7B0-DDBB-44C5-9756-218CAC3C5C49}"/>
    <dgm:cxn modelId="{93BDE513-326D-4829-A9CA-FDBE5B75A2FC}" srcId="{419C932D-ADAF-4CA0-BF7B-29CC9537EBCF}" destId="{96249871-A732-4ACB-BFBE-D0352AFAB7F0}" srcOrd="2" destOrd="0" parTransId="{CF03BAA4-10B8-4313-9099-1A27238AFC3F}" sibTransId="{9808CF7F-2A95-4F07-8F9A-4A41BA014AC2}"/>
    <dgm:cxn modelId="{3BBA7917-B692-2C4E-B683-8249B330AAB8}" type="presOf" srcId="{419C932D-ADAF-4CA0-BF7B-29CC9537EBCF}" destId="{7B0F774C-A19C-9C46-806B-FBCD427C7186}" srcOrd="0" destOrd="2" presId="urn:microsoft.com/office/officeart/2005/8/layout/vList2"/>
    <dgm:cxn modelId="{373D1E19-D584-0541-A492-92A47AF52E4C}" type="presOf" srcId="{8FB9AD20-DCF6-674F-ADC9-0421D9EA47EF}" destId="{7B0F774C-A19C-9C46-806B-FBCD427C7186}" srcOrd="0" destOrd="4" presId="urn:microsoft.com/office/officeart/2005/8/layout/vList2"/>
    <dgm:cxn modelId="{806B381F-F643-BF40-89D0-332EC345CF7E}" type="presOf" srcId="{CFC5DD07-0948-4BC6-A038-5F39D09E604E}" destId="{7B0F774C-A19C-9C46-806B-FBCD427C7186}" srcOrd="0" destOrd="8" presId="urn:microsoft.com/office/officeart/2005/8/layout/vList2"/>
    <dgm:cxn modelId="{A9166123-7771-3242-B572-314627F4A458}" type="presOf" srcId="{588111DA-8042-4284-AB0A-B01CF9409BF9}" destId="{7B0F774C-A19C-9C46-806B-FBCD427C7186}" srcOrd="0" destOrd="7" presId="urn:microsoft.com/office/officeart/2005/8/layout/vList2"/>
    <dgm:cxn modelId="{CA2A343C-50C2-4F8F-A2B8-0582479A2B80}" srcId="{6BBCD46D-1CFC-4B33-856D-CEFE25F8EDF0}" destId="{7FA3E831-FBE5-4160-A760-A080D39802CE}" srcOrd="1" destOrd="0" parTransId="{5EF7F908-F803-4A8B-854D-9F38104B1500}" sibTransId="{D6AAD40D-A89B-4BD8-8DFC-573D06020CC8}"/>
    <dgm:cxn modelId="{96BBFC42-E187-46B0-AF67-40BDEAFE2C20}" srcId="{C8B6BF1C-58AD-4FF1-9E5A-6EA35D460193}" destId="{588111DA-8042-4284-AB0A-B01CF9409BF9}" srcOrd="4" destOrd="0" parTransId="{56561F25-F821-4AEE-B10D-A1CC24917AA7}" sibTransId="{77C57535-6541-4E99-B0D5-F232EFFF32B1}"/>
    <dgm:cxn modelId="{027FAB46-8427-495E-95D5-AC4D046D358A}" srcId="{69486000-9730-4A37-92FF-856EA2EDBD32}" destId="{0A318E9C-FF88-49F4-B58F-C84B022EC3F2}" srcOrd="0" destOrd="0" parTransId="{F2199D6B-9043-4D35-9171-F3F1004ED6EF}" sibTransId="{CC215E72-1BEE-4BAD-9149-8650B6F3CD3A}"/>
    <dgm:cxn modelId="{00BD4049-3B2E-480A-8213-A4B47BD3A151}" srcId="{69486000-9730-4A37-92FF-856EA2EDBD32}" destId="{F963CFD8-4994-44A7-97B3-30E5D9C657DB}" srcOrd="2" destOrd="0" parTransId="{806BB65A-55A9-4BDD-B5F4-7CBE9E5CA287}" sibTransId="{D7EE5BD7-D13A-4B76-8196-0EA37D1D1942}"/>
    <dgm:cxn modelId="{D132135D-23CA-4523-B65E-B0A43B8BDF4C}" srcId="{DF2D8050-8FA9-4575-A59E-1DBEC3E72C2D}" destId="{69486000-9730-4A37-92FF-856EA2EDBD32}" srcOrd="3" destOrd="0" parTransId="{589BBB8E-6F88-4B0D-8174-93F81EC887F4}" sibTransId="{20C091D5-0905-4C05-A00D-EB21F5D99F0C}"/>
    <dgm:cxn modelId="{B954B870-760F-4D6A-AC7E-1F672095717B}" srcId="{C8B6BF1C-58AD-4FF1-9E5A-6EA35D460193}" destId="{F6E8A5B6-A733-477B-B485-DB92876A24DD}" srcOrd="0" destOrd="0" parTransId="{E0526CCC-2AFC-4164-AA24-5106F4B92B6B}" sibTransId="{26A37B22-3A9C-40ED-85C3-693136576FEF}"/>
    <dgm:cxn modelId="{E098B974-ABED-4D5F-9EA1-7BABD47080BE}" srcId="{419C932D-ADAF-4CA0-BF7B-29CC9537EBCF}" destId="{CCEA841F-E53A-4D8D-ABDE-CFA8319792BE}" srcOrd="0" destOrd="0" parTransId="{91AF2313-5C2E-4850-AD22-869818C87BF6}" sibTransId="{035DC84A-58CE-4A38-870F-18C062E1200A}"/>
    <dgm:cxn modelId="{048D797A-D460-6B41-9ECE-48835D288476}" type="presOf" srcId="{0A318E9C-FF88-49F4-B58F-C84B022EC3F2}" destId="{D2FBF9AA-88E5-E142-80E3-D985E86629F5}" srcOrd="0" destOrd="0" presId="urn:microsoft.com/office/officeart/2005/8/layout/vList2"/>
    <dgm:cxn modelId="{86F7E983-E0E8-E241-9A15-B66D131BB131}" type="presOf" srcId="{DF2D8050-8FA9-4575-A59E-1DBEC3E72C2D}" destId="{73E2742B-1903-634F-A119-55A7FD2CFFAF}" srcOrd="0" destOrd="0" presId="urn:microsoft.com/office/officeart/2005/8/layout/vList2"/>
    <dgm:cxn modelId="{00B31684-309A-40F0-897A-273B0316556D}" srcId="{6BBCD46D-1CFC-4B33-856D-CEFE25F8EDF0}" destId="{33F2566A-3C0B-4E06-AAE4-A832B4AE259E}" srcOrd="0" destOrd="0" parTransId="{E3DB3BCA-B35D-4C32-9F04-EFD8D4322556}" sibTransId="{A0AA979F-6608-41C7-A227-559518F64169}"/>
    <dgm:cxn modelId="{2621C58C-EAEF-4887-9B25-5EE8852F4431}" srcId="{C8B6BF1C-58AD-4FF1-9E5A-6EA35D460193}" destId="{BB4E5B4D-FE70-4899-8DBA-BE6E33472C85}" srcOrd="3" destOrd="0" parTransId="{D27BE239-218F-4E4D-A263-4D9C4CB5F436}" sibTransId="{22C20332-F094-4ACC-8006-1CA4B4D8F8CA}"/>
    <dgm:cxn modelId="{68E0C98E-01BF-054E-94D5-5FAA6A838DCC}" type="presOf" srcId="{50AD1E72-E81D-42E6-A923-087A03C90D91}" destId="{D2FBF9AA-88E5-E142-80E3-D985E86629F5}" srcOrd="0" destOrd="1" presId="urn:microsoft.com/office/officeart/2005/8/layout/vList2"/>
    <dgm:cxn modelId="{10E16C91-267E-4332-A82A-CD508C010343}" srcId="{C8B6BF1C-58AD-4FF1-9E5A-6EA35D460193}" destId="{CFC5DD07-0948-4BC6-A038-5F39D09E604E}" srcOrd="5" destOrd="0" parTransId="{B6F05FA3-046F-45FA-902B-553066BDCD3E}" sibTransId="{B67BD96E-C49F-4F20-998F-CFDD298A383B}"/>
    <dgm:cxn modelId="{69713C92-E177-CA4E-8E17-11D63A693990}" type="presOf" srcId="{6BBCD46D-1CFC-4B33-856D-CEFE25F8EDF0}" destId="{C13A4B43-EE67-9A4E-AA08-275E0963E350}" srcOrd="0" destOrd="0" presId="urn:microsoft.com/office/officeart/2005/8/layout/vList2"/>
    <dgm:cxn modelId="{E9B8AB97-5DFC-4145-9909-444EA3E1D220}" type="presOf" srcId="{69486000-9730-4A37-92FF-856EA2EDBD32}" destId="{16E4D096-9746-9744-8F26-3B4AB3636281}" srcOrd="0" destOrd="0" presId="urn:microsoft.com/office/officeart/2005/8/layout/vList2"/>
    <dgm:cxn modelId="{D5A00498-99A6-DC4E-B77F-F653DEB95302}" type="presOf" srcId="{96249871-A732-4ACB-BFBE-D0352AFAB7F0}" destId="{7B0F774C-A19C-9C46-806B-FBCD427C7186}" srcOrd="0" destOrd="5" presId="urn:microsoft.com/office/officeart/2005/8/layout/vList2"/>
    <dgm:cxn modelId="{85400E9A-B18A-0E47-BAA1-CED18ED26CB8}" type="presOf" srcId="{F6E8A5B6-A733-477B-B485-DB92876A24DD}" destId="{7B0F774C-A19C-9C46-806B-FBCD427C7186}" srcOrd="0" destOrd="0" presId="urn:microsoft.com/office/officeart/2005/8/layout/vList2"/>
    <dgm:cxn modelId="{03F8A39D-3E1E-2A42-9B0E-2C20405CA452}" type="presOf" srcId="{D50F5930-1F34-4BD9-837B-303B7436FE82}" destId="{7B0F774C-A19C-9C46-806B-FBCD427C7186}" srcOrd="0" destOrd="1" presId="urn:microsoft.com/office/officeart/2005/8/layout/vList2"/>
    <dgm:cxn modelId="{502F3BA6-2D63-5646-9F19-316F35FF88D9}" type="presOf" srcId="{7FA3E831-FBE5-4160-A760-A080D39802CE}" destId="{6F4849B2-9C7C-704B-82AA-C9C19D5AD064}" srcOrd="0" destOrd="1" presId="urn:microsoft.com/office/officeart/2005/8/layout/vList2"/>
    <dgm:cxn modelId="{E2E89DAA-A432-4B3E-89F6-2B567717B90F}" srcId="{69486000-9730-4A37-92FF-856EA2EDBD32}" destId="{3C34EE63-BFBA-439C-8F80-4610AC5C2E73}" srcOrd="4" destOrd="0" parTransId="{F8E66E6E-B3ED-4C9E-BF60-40483BF5AF6A}" sibTransId="{5588F9A7-FD05-4DCE-AA81-3510BF1E90FF}"/>
    <dgm:cxn modelId="{D00E35AC-72C2-4B03-92C5-092616DDFE7E}" srcId="{C8B6BF1C-58AD-4FF1-9E5A-6EA35D460193}" destId="{419C932D-ADAF-4CA0-BF7B-29CC9537EBCF}" srcOrd="2" destOrd="0" parTransId="{DFE42EBE-5205-4F82-BC22-1BBE892B1CF6}" sibTransId="{CD5DDA18-F305-49ED-8ADC-BCC42B48A9F2}"/>
    <dgm:cxn modelId="{C30972AD-DD60-4E4A-97BB-EAE0ECD1F788}" srcId="{69486000-9730-4A37-92FF-856EA2EDBD32}" destId="{50AD1E72-E81D-42E6-A923-087A03C90D91}" srcOrd="1" destOrd="0" parTransId="{C5694D64-416B-43EC-95D6-A9F85A552060}" sibTransId="{3BC732AA-569C-4760-81C5-6320E6118FA5}"/>
    <dgm:cxn modelId="{393802B7-B00B-2348-9F82-CD62F6C9FEEB}" type="presOf" srcId="{CCEA841F-E53A-4D8D-ABDE-CFA8319792BE}" destId="{7B0F774C-A19C-9C46-806B-FBCD427C7186}" srcOrd="0" destOrd="3" presId="urn:microsoft.com/office/officeart/2005/8/layout/vList2"/>
    <dgm:cxn modelId="{50AE5BC1-C2D6-1046-85EE-FEBC796E0D12}" srcId="{419C932D-ADAF-4CA0-BF7B-29CC9537EBCF}" destId="{8FB9AD20-DCF6-674F-ADC9-0421D9EA47EF}" srcOrd="1" destOrd="0" parTransId="{0EF91A2F-318D-A348-9D7F-28D3A36FD521}" sibTransId="{C00DB282-C177-9F48-B7F9-DDE631E355FA}"/>
    <dgm:cxn modelId="{14CD93C5-E2D6-8045-911A-6AFE4A0D84CC}" type="presOf" srcId="{1B296591-F525-4DF2-9F6F-F668C0E05797}" destId="{D2FBF9AA-88E5-E142-80E3-D985E86629F5}" srcOrd="0" destOrd="3" presId="urn:microsoft.com/office/officeart/2005/8/layout/vList2"/>
    <dgm:cxn modelId="{5EB529C7-C7EE-BB40-B896-D2B5BE414CBB}" type="presOf" srcId="{33F2566A-3C0B-4E06-AAE4-A832B4AE259E}" destId="{6F4849B2-9C7C-704B-82AA-C9C19D5AD064}" srcOrd="0" destOrd="0" presId="urn:microsoft.com/office/officeart/2005/8/layout/vList2"/>
    <dgm:cxn modelId="{968996C8-5C65-A547-B07B-32BB00B80489}" type="presOf" srcId="{3C34EE63-BFBA-439C-8F80-4610AC5C2E73}" destId="{D2FBF9AA-88E5-E142-80E3-D985E86629F5}" srcOrd="0" destOrd="4" presId="urn:microsoft.com/office/officeart/2005/8/layout/vList2"/>
    <dgm:cxn modelId="{AC6A1DD4-7DFF-4838-9126-CA478AA40499}" srcId="{C8B6BF1C-58AD-4FF1-9E5A-6EA35D460193}" destId="{D50F5930-1F34-4BD9-837B-303B7436FE82}" srcOrd="1" destOrd="0" parTransId="{347A40D5-0BDA-4496-B1E4-43A17563FADE}" sibTransId="{6FF9D305-7A5B-445C-BA72-E5E9E080C10A}"/>
    <dgm:cxn modelId="{1E6BC7D7-A74F-416C-8B3E-F32D1984A65F}" srcId="{69486000-9730-4A37-92FF-856EA2EDBD32}" destId="{1B296591-F525-4DF2-9F6F-F668C0E05797}" srcOrd="3" destOrd="0" parTransId="{D3EBCEEA-85D3-48DB-B928-0BEA7A471D0B}" sibTransId="{D84507D8-A42F-43A0-8A59-F10FEEAA9080}"/>
    <dgm:cxn modelId="{5824D6D9-899F-4187-8895-9739B222F0A2}" srcId="{DF2D8050-8FA9-4575-A59E-1DBEC3E72C2D}" destId="{69D817E8-EFC6-431A-B739-6C67D995DD7D}" srcOrd="0" destOrd="0" parTransId="{F000BB70-8CB5-48C9-951D-546F0A1BF144}" sibTransId="{519C06BB-EF7B-4FD8-B81D-634D1CF16D45}"/>
    <dgm:cxn modelId="{5C30A0DA-7856-40DA-BF84-65902CE414DA}" srcId="{DF2D8050-8FA9-4575-A59E-1DBEC3E72C2D}" destId="{6BBCD46D-1CFC-4B33-856D-CEFE25F8EDF0}" srcOrd="2" destOrd="0" parTransId="{50587C0C-78B4-42BD-B9B7-651D4BAE413A}" sibTransId="{F645D787-5551-4290-A4EE-14A820F4EA1C}"/>
    <dgm:cxn modelId="{5E5E68E5-8121-7540-B297-52E39516FC52}" type="presOf" srcId="{BB4E5B4D-FE70-4899-8DBA-BE6E33472C85}" destId="{7B0F774C-A19C-9C46-806B-FBCD427C7186}" srcOrd="0" destOrd="6" presId="urn:microsoft.com/office/officeart/2005/8/layout/vList2"/>
    <dgm:cxn modelId="{976FA6E6-637B-B54C-B5C4-D50430FC6D39}" type="presOf" srcId="{F963CFD8-4994-44A7-97B3-30E5D9C657DB}" destId="{D2FBF9AA-88E5-E142-80E3-D985E86629F5}" srcOrd="0" destOrd="2" presId="urn:microsoft.com/office/officeart/2005/8/layout/vList2"/>
    <dgm:cxn modelId="{32C13FEB-9D86-6444-A1E3-9C9CE0127B34}" type="presOf" srcId="{9921F7B0-CD7D-42AE-980C-F24B82AFE0EE}" destId="{D2FBF9AA-88E5-E142-80E3-D985E86629F5}" srcOrd="0" destOrd="5" presId="urn:microsoft.com/office/officeart/2005/8/layout/vList2"/>
    <dgm:cxn modelId="{7425DEF1-6384-4C63-8436-743F3BEC5510}" srcId="{DF2D8050-8FA9-4575-A59E-1DBEC3E72C2D}" destId="{C8B6BF1C-58AD-4FF1-9E5A-6EA35D460193}" srcOrd="1" destOrd="0" parTransId="{87962269-62F9-4ECD-9D30-8568D3613D87}" sibTransId="{26B5A678-C5B5-4DEB-81EA-BD402BED37AA}"/>
    <dgm:cxn modelId="{FEEFABFB-455C-794A-AF35-5F977866BE67}" type="presOf" srcId="{69D817E8-EFC6-431A-B739-6C67D995DD7D}" destId="{C048C45B-2E02-704B-BFF1-3C6D6729DF5E}" srcOrd="0" destOrd="0" presId="urn:microsoft.com/office/officeart/2005/8/layout/vList2"/>
    <dgm:cxn modelId="{10A8646F-0630-3946-8F1B-0F7E2EF1898E}" type="presParOf" srcId="{73E2742B-1903-634F-A119-55A7FD2CFFAF}" destId="{C048C45B-2E02-704B-BFF1-3C6D6729DF5E}" srcOrd="0" destOrd="0" presId="urn:microsoft.com/office/officeart/2005/8/layout/vList2"/>
    <dgm:cxn modelId="{AF1686A5-1B28-A540-A88A-03FCF606EA9E}" type="presParOf" srcId="{73E2742B-1903-634F-A119-55A7FD2CFFAF}" destId="{3818C605-F538-C244-900D-D50BC865F60A}" srcOrd="1" destOrd="0" presId="urn:microsoft.com/office/officeart/2005/8/layout/vList2"/>
    <dgm:cxn modelId="{1F204B96-3997-E547-8515-B6FF4D637D8B}" type="presParOf" srcId="{73E2742B-1903-634F-A119-55A7FD2CFFAF}" destId="{89C6A89B-1DC2-7341-BB84-2704BE84CEF5}" srcOrd="2" destOrd="0" presId="urn:microsoft.com/office/officeart/2005/8/layout/vList2"/>
    <dgm:cxn modelId="{356E7AF6-25A5-2448-BA26-C41A4EACFE17}" type="presParOf" srcId="{73E2742B-1903-634F-A119-55A7FD2CFFAF}" destId="{7B0F774C-A19C-9C46-806B-FBCD427C7186}" srcOrd="3" destOrd="0" presId="urn:microsoft.com/office/officeart/2005/8/layout/vList2"/>
    <dgm:cxn modelId="{335C9857-BA50-3342-AECA-4BF3F4D6B8B5}" type="presParOf" srcId="{73E2742B-1903-634F-A119-55A7FD2CFFAF}" destId="{C13A4B43-EE67-9A4E-AA08-275E0963E350}" srcOrd="4" destOrd="0" presId="urn:microsoft.com/office/officeart/2005/8/layout/vList2"/>
    <dgm:cxn modelId="{EC256BAC-44D1-B74C-9642-1C920DF84F15}" type="presParOf" srcId="{73E2742B-1903-634F-A119-55A7FD2CFFAF}" destId="{6F4849B2-9C7C-704B-82AA-C9C19D5AD064}" srcOrd="5" destOrd="0" presId="urn:microsoft.com/office/officeart/2005/8/layout/vList2"/>
    <dgm:cxn modelId="{A1FEB2A2-A8C8-7040-8F95-1E54A0A23DD3}" type="presParOf" srcId="{73E2742B-1903-634F-A119-55A7FD2CFFAF}" destId="{16E4D096-9746-9744-8F26-3B4AB3636281}" srcOrd="6" destOrd="0" presId="urn:microsoft.com/office/officeart/2005/8/layout/vList2"/>
    <dgm:cxn modelId="{0EA404E8-DC34-3E45-94A8-4B47445F884B}" type="presParOf" srcId="{73E2742B-1903-634F-A119-55A7FD2CFFAF}" destId="{D2FBF9AA-88E5-E142-80E3-D985E86629F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5C15A-4BD5-46A9-BB31-658FBB24E93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C68F2D0-21F5-49AA-882F-5B5E19010931}">
      <dgm:prSet/>
      <dgm:spPr/>
      <dgm:t>
        <a:bodyPr/>
        <a:lstStyle/>
        <a:p>
          <a:r>
            <a:rPr lang="de-DE"/>
            <a:t>Light weight</a:t>
          </a:r>
          <a:endParaRPr lang="en-US"/>
        </a:p>
      </dgm:t>
    </dgm:pt>
    <dgm:pt modelId="{48DBEF17-37DC-44AE-BFB7-75E5F4372CB4}" type="parTrans" cxnId="{925F7819-29A6-4944-8DEF-8110C4A052D3}">
      <dgm:prSet/>
      <dgm:spPr/>
      <dgm:t>
        <a:bodyPr/>
        <a:lstStyle/>
        <a:p>
          <a:endParaRPr lang="en-US"/>
        </a:p>
      </dgm:t>
    </dgm:pt>
    <dgm:pt modelId="{22D757C4-C043-407A-99C5-58D643A44EE8}" type="sibTrans" cxnId="{925F7819-29A6-4944-8DEF-8110C4A052D3}">
      <dgm:prSet/>
      <dgm:spPr/>
      <dgm:t>
        <a:bodyPr/>
        <a:lstStyle/>
        <a:p>
          <a:endParaRPr lang="en-US"/>
        </a:p>
      </dgm:t>
    </dgm:pt>
    <dgm:pt modelId="{BA64A6E9-50D8-49C0-9A91-2D060F9F6C19}">
      <dgm:prSet/>
      <dgm:spPr/>
      <dgm:t>
        <a:bodyPr/>
        <a:lstStyle/>
        <a:p>
          <a:r>
            <a:rPr lang="de-DE"/>
            <a:t>Just POJO – need not implement/extend any framework interfaces/classes</a:t>
          </a:r>
          <a:endParaRPr lang="en-US"/>
        </a:p>
      </dgm:t>
    </dgm:pt>
    <dgm:pt modelId="{76A181B9-000B-4387-9B66-14CD03D0CFC9}" type="parTrans" cxnId="{D6769CF2-F6A8-44DA-BA5A-9E5D71D34E36}">
      <dgm:prSet/>
      <dgm:spPr/>
      <dgm:t>
        <a:bodyPr/>
        <a:lstStyle/>
        <a:p>
          <a:endParaRPr lang="en-US"/>
        </a:p>
      </dgm:t>
    </dgm:pt>
    <dgm:pt modelId="{90D09CAE-1BC6-4BC8-8FE2-AFF0832802C1}" type="sibTrans" cxnId="{D6769CF2-F6A8-44DA-BA5A-9E5D71D34E36}">
      <dgm:prSet/>
      <dgm:spPr/>
      <dgm:t>
        <a:bodyPr/>
        <a:lstStyle/>
        <a:p>
          <a:endParaRPr lang="en-US"/>
        </a:p>
      </dgm:t>
    </dgm:pt>
    <dgm:pt modelId="{90957539-9412-42EB-9156-537FC064A7A1}">
      <dgm:prSet/>
      <dgm:spPr/>
      <dgm:t>
        <a:bodyPr/>
        <a:lstStyle/>
        <a:p>
          <a:r>
            <a:rPr lang="de-DE"/>
            <a:t>Modular </a:t>
          </a:r>
          <a:endParaRPr lang="en-US"/>
        </a:p>
      </dgm:t>
    </dgm:pt>
    <dgm:pt modelId="{A5634554-F177-4D5E-9495-67959AF4D117}" type="parTrans" cxnId="{A3BA8096-A8E1-416A-8686-448FDD78D839}">
      <dgm:prSet/>
      <dgm:spPr/>
      <dgm:t>
        <a:bodyPr/>
        <a:lstStyle/>
        <a:p>
          <a:endParaRPr lang="en-US"/>
        </a:p>
      </dgm:t>
    </dgm:pt>
    <dgm:pt modelId="{4F7FE8C0-E592-4444-915A-54F890A8F7F5}" type="sibTrans" cxnId="{A3BA8096-A8E1-416A-8686-448FDD78D839}">
      <dgm:prSet/>
      <dgm:spPr/>
      <dgm:t>
        <a:bodyPr/>
        <a:lstStyle/>
        <a:p>
          <a:endParaRPr lang="en-US"/>
        </a:p>
      </dgm:t>
    </dgm:pt>
    <dgm:pt modelId="{98306B54-C4C1-4370-B482-69F67EDDE83F}">
      <dgm:prSet/>
      <dgm:spPr/>
      <dgm:t>
        <a:bodyPr/>
        <a:lstStyle/>
        <a:p>
          <a:r>
            <a:rPr lang="de-DE"/>
            <a:t>Include just the needed module to use the needed functionality. </a:t>
          </a:r>
          <a:endParaRPr lang="en-US"/>
        </a:p>
      </dgm:t>
    </dgm:pt>
    <dgm:pt modelId="{810D2E44-149B-482A-A678-8495E43AACD7}" type="parTrans" cxnId="{8B138057-DAE1-4D62-B91A-A4EDC54C0B98}">
      <dgm:prSet/>
      <dgm:spPr/>
      <dgm:t>
        <a:bodyPr/>
        <a:lstStyle/>
        <a:p>
          <a:endParaRPr lang="en-US"/>
        </a:p>
      </dgm:t>
    </dgm:pt>
    <dgm:pt modelId="{DD079B22-DE94-490A-9198-9472FC4B0B80}" type="sibTrans" cxnId="{8B138057-DAE1-4D62-B91A-A4EDC54C0B98}">
      <dgm:prSet/>
      <dgm:spPr/>
      <dgm:t>
        <a:bodyPr/>
        <a:lstStyle/>
        <a:p>
          <a:endParaRPr lang="en-US"/>
        </a:p>
      </dgm:t>
    </dgm:pt>
    <dgm:pt modelId="{CF25C484-A18D-4C0D-81C6-0C76598BC4B7}">
      <dgm:prSet/>
      <dgm:spPr/>
      <dgm:t>
        <a:bodyPr/>
        <a:lstStyle/>
        <a:p>
          <a:r>
            <a:rPr lang="de-DE"/>
            <a:t>For DI just include spring-context</a:t>
          </a:r>
          <a:endParaRPr lang="en-US"/>
        </a:p>
      </dgm:t>
    </dgm:pt>
    <dgm:pt modelId="{6FB80D08-F731-4801-A6D3-501EC15C7687}" type="parTrans" cxnId="{F6A33BE1-6589-4399-8E5E-917BD1776644}">
      <dgm:prSet/>
      <dgm:spPr/>
      <dgm:t>
        <a:bodyPr/>
        <a:lstStyle/>
        <a:p>
          <a:endParaRPr lang="en-US"/>
        </a:p>
      </dgm:t>
    </dgm:pt>
    <dgm:pt modelId="{5C48A5F7-B032-4EF0-930C-4D3FCB5D2B8E}" type="sibTrans" cxnId="{F6A33BE1-6589-4399-8E5E-917BD1776644}">
      <dgm:prSet/>
      <dgm:spPr/>
      <dgm:t>
        <a:bodyPr/>
        <a:lstStyle/>
        <a:p>
          <a:endParaRPr lang="en-US"/>
        </a:p>
      </dgm:t>
    </dgm:pt>
    <dgm:pt modelId="{1E45F785-B7A7-4A3B-91EC-66F83528CCD9}">
      <dgm:prSet/>
      <dgm:spPr/>
      <dgm:t>
        <a:bodyPr/>
        <a:lstStyle/>
        <a:p>
          <a:r>
            <a:rPr lang="de-CH"/>
            <a:t>Non-intrusive</a:t>
          </a:r>
          <a:endParaRPr lang="en-US"/>
        </a:p>
      </dgm:t>
    </dgm:pt>
    <dgm:pt modelId="{14C4148F-2E5D-42C2-B2E4-75544DA6C16B}" type="parTrans" cxnId="{228B72EA-484A-4A9D-85C0-51D8A5748DA2}">
      <dgm:prSet/>
      <dgm:spPr/>
      <dgm:t>
        <a:bodyPr/>
        <a:lstStyle/>
        <a:p>
          <a:endParaRPr lang="en-US"/>
        </a:p>
      </dgm:t>
    </dgm:pt>
    <dgm:pt modelId="{2DB866C1-F5A3-4D41-BFC6-7E10F43BC2EA}" type="sibTrans" cxnId="{228B72EA-484A-4A9D-85C0-51D8A5748DA2}">
      <dgm:prSet/>
      <dgm:spPr/>
      <dgm:t>
        <a:bodyPr/>
        <a:lstStyle/>
        <a:p>
          <a:endParaRPr lang="en-US"/>
        </a:p>
      </dgm:t>
    </dgm:pt>
    <dgm:pt modelId="{54CC3E58-9210-4CED-B9EB-2B1BAD47D892}">
      <dgm:prSet/>
      <dgm:spPr/>
      <dgm:t>
        <a:bodyPr/>
        <a:lstStyle/>
        <a:p>
          <a:r>
            <a:rPr lang="en-US"/>
            <a:t>domain logic code generally has no dependencies on the framework itself</a:t>
          </a:r>
        </a:p>
      </dgm:t>
    </dgm:pt>
    <dgm:pt modelId="{775C7088-F63D-4BB2-B297-0FB5ED86EC4D}" type="parTrans" cxnId="{7073F15F-F12B-4CA4-9DAF-400246F9F00D}">
      <dgm:prSet/>
      <dgm:spPr/>
      <dgm:t>
        <a:bodyPr/>
        <a:lstStyle/>
        <a:p>
          <a:endParaRPr lang="en-US"/>
        </a:p>
      </dgm:t>
    </dgm:pt>
    <dgm:pt modelId="{8DD52976-E982-429B-AABC-F7D139E08E2C}" type="sibTrans" cxnId="{7073F15F-F12B-4CA4-9DAF-400246F9F00D}">
      <dgm:prSet/>
      <dgm:spPr/>
      <dgm:t>
        <a:bodyPr/>
        <a:lstStyle/>
        <a:p>
          <a:endParaRPr lang="en-US"/>
        </a:p>
      </dgm:t>
    </dgm:pt>
    <dgm:pt modelId="{8553147C-3EC8-9448-9731-A5722F08252F}" type="pres">
      <dgm:prSet presAssocID="{B5A5C15A-4BD5-46A9-BB31-658FBB24E93A}" presName="linear" presStyleCnt="0">
        <dgm:presLayoutVars>
          <dgm:dir/>
          <dgm:animLvl val="lvl"/>
          <dgm:resizeHandles val="exact"/>
        </dgm:presLayoutVars>
      </dgm:prSet>
      <dgm:spPr/>
    </dgm:pt>
    <dgm:pt modelId="{838B35B6-8635-E941-80C0-A0B9E880B052}" type="pres">
      <dgm:prSet presAssocID="{3C68F2D0-21F5-49AA-882F-5B5E19010931}" presName="parentLin" presStyleCnt="0"/>
      <dgm:spPr/>
    </dgm:pt>
    <dgm:pt modelId="{D6873B02-61D2-4340-A146-2546CE87571D}" type="pres">
      <dgm:prSet presAssocID="{3C68F2D0-21F5-49AA-882F-5B5E19010931}" presName="parentLeftMargin" presStyleLbl="node1" presStyleIdx="0" presStyleCnt="3"/>
      <dgm:spPr/>
    </dgm:pt>
    <dgm:pt modelId="{306A1B37-4F80-394F-A6E7-FB40E780B520}" type="pres">
      <dgm:prSet presAssocID="{3C68F2D0-21F5-49AA-882F-5B5E190109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A3A3BF-A40A-D14C-AC5C-35668D62F19C}" type="pres">
      <dgm:prSet presAssocID="{3C68F2D0-21F5-49AA-882F-5B5E19010931}" presName="negativeSpace" presStyleCnt="0"/>
      <dgm:spPr/>
    </dgm:pt>
    <dgm:pt modelId="{1D6429DA-1018-B84F-98B5-6F9942EA9890}" type="pres">
      <dgm:prSet presAssocID="{3C68F2D0-21F5-49AA-882F-5B5E19010931}" presName="childText" presStyleLbl="conFgAcc1" presStyleIdx="0" presStyleCnt="3">
        <dgm:presLayoutVars>
          <dgm:bulletEnabled val="1"/>
        </dgm:presLayoutVars>
      </dgm:prSet>
      <dgm:spPr/>
    </dgm:pt>
    <dgm:pt modelId="{CB3F7BF4-C471-9346-AF60-B7ED3841DF83}" type="pres">
      <dgm:prSet presAssocID="{22D757C4-C043-407A-99C5-58D643A44EE8}" presName="spaceBetweenRectangles" presStyleCnt="0"/>
      <dgm:spPr/>
    </dgm:pt>
    <dgm:pt modelId="{D1EB25F8-8734-024D-8CEF-4AABA35CE486}" type="pres">
      <dgm:prSet presAssocID="{90957539-9412-42EB-9156-537FC064A7A1}" presName="parentLin" presStyleCnt="0"/>
      <dgm:spPr/>
    </dgm:pt>
    <dgm:pt modelId="{A6930E23-24ED-1A48-99F0-A859673BD918}" type="pres">
      <dgm:prSet presAssocID="{90957539-9412-42EB-9156-537FC064A7A1}" presName="parentLeftMargin" presStyleLbl="node1" presStyleIdx="0" presStyleCnt="3"/>
      <dgm:spPr/>
    </dgm:pt>
    <dgm:pt modelId="{6D4A2E0D-00C5-7A4C-8CCB-1F34350E50E4}" type="pres">
      <dgm:prSet presAssocID="{90957539-9412-42EB-9156-537FC064A7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2D270A9-C525-2840-B97F-0A5D9C296F5A}" type="pres">
      <dgm:prSet presAssocID="{90957539-9412-42EB-9156-537FC064A7A1}" presName="negativeSpace" presStyleCnt="0"/>
      <dgm:spPr/>
    </dgm:pt>
    <dgm:pt modelId="{4A92059A-39CF-CA43-8483-2B07437A0E07}" type="pres">
      <dgm:prSet presAssocID="{90957539-9412-42EB-9156-537FC064A7A1}" presName="childText" presStyleLbl="conFgAcc1" presStyleIdx="1" presStyleCnt="3">
        <dgm:presLayoutVars>
          <dgm:bulletEnabled val="1"/>
        </dgm:presLayoutVars>
      </dgm:prSet>
      <dgm:spPr/>
    </dgm:pt>
    <dgm:pt modelId="{DDF84813-7CFA-8C46-B438-2DFD33FEDC8A}" type="pres">
      <dgm:prSet presAssocID="{4F7FE8C0-E592-4444-915A-54F890A8F7F5}" presName="spaceBetweenRectangles" presStyleCnt="0"/>
      <dgm:spPr/>
    </dgm:pt>
    <dgm:pt modelId="{3E83BA36-E5D4-094F-8E88-2704003930A3}" type="pres">
      <dgm:prSet presAssocID="{1E45F785-B7A7-4A3B-91EC-66F83528CCD9}" presName="parentLin" presStyleCnt="0"/>
      <dgm:spPr/>
    </dgm:pt>
    <dgm:pt modelId="{6F56F1E7-5712-E546-A476-E18848148C99}" type="pres">
      <dgm:prSet presAssocID="{1E45F785-B7A7-4A3B-91EC-66F83528CCD9}" presName="parentLeftMargin" presStyleLbl="node1" presStyleIdx="1" presStyleCnt="3"/>
      <dgm:spPr/>
    </dgm:pt>
    <dgm:pt modelId="{9011A136-7AED-A441-8F0C-57B660CD6EAF}" type="pres">
      <dgm:prSet presAssocID="{1E45F785-B7A7-4A3B-91EC-66F83528CCD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A1FC9B2-2F4C-D745-A419-D7DFA6D2F957}" type="pres">
      <dgm:prSet presAssocID="{1E45F785-B7A7-4A3B-91EC-66F83528CCD9}" presName="negativeSpace" presStyleCnt="0"/>
      <dgm:spPr/>
    </dgm:pt>
    <dgm:pt modelId="{ABCCEAD9-D062-D54C-8CD1-5BFF10195457}" type="pres">
      <dgm:prSet presAssocID="{1E45F785-B7A7-4A3B-91EC-66F83528CCD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747204-C469-ED43-9BC3-A698DFB7AE0A}" type="presOf" srcId="{1E45F785-B7A7-4A3B-91EC-66F83528CCD9}" destId="{6F56F1E7-5712-E546-A476-E18848148C99}" srcOrd="0" destOrd="0" presId="urn:microsoft.com/office/officeart/2005/8/layout/list1"/>
    <dgm:cxn modelId="{925F7819-29A6-4944-8DEF-8110C4A052D3}" srcId="{B5A5C15A-4BD5-46A9-BB31-658FBB24E93A}" destId="{3C68F2D0-21F5-49AA-882F-5B5E19010931}" srcOrd="0" destOrd="0" parTransId="{48DBEF17-37DC-44AE-BFB7-75E5F4372CB4}" sibTransId="{22D757C4-C043-407A-99C5-58D643A44EE8}"/>
    <dgm:cxn modelId="{42B2FE38-8E48-6C4D-B2AC-04F0D3C6F604}" type="presOf" srcId="{54CC3E58-9210-4CED-B9EB-2B1BAD47D892}" destId="{ABCCEAD9-D062-D54C-8CD1-5BFF10195457}" srcOrd="0" destOrd="0" presId="urn:microsoft.com/office/officeart/2005/8/layout/list1"/>
    <dgm:cxn modelId="{60C7243F-14C7-2541-806B-D21597D37EE3}" type="presOf" srcId="{3C68F2D0-21F5-49AA-882F-5B5E19010931}" destId="{D6873B02-61D2-4340-A146-2546CE87571D}" srcOrd="0" destOrd="0" presId="urn:microsoft.com/office/officeart/2005/8/layout/list1"/>
    <dgm:cxn modelId="{3648A93F-54F8-FC43-9171-AF2C14D32353}" type="presOf" srcId="{90957539-9412-42EB-9156-537FC064A7A1}" destId="{6D4A2E0D-00C5-7A4C-8CCB-1F34350E50E4}" srcOrd="1" destOrd="0" presId="urn:microsoft.com/office/officeart/2005/8/layout/list1"/>
    <dgm:cxn modelId="{8B138057-DAE1-4D62-B91A-A4EDC54C0B98}" srcId="{90957539-9412-42EB-9156-537FC064A7A1}" destId="{98306B54-C4C1-4370-B482-69F67EDDE83F}" srcOrd="0" destOrd="0" parTransId="{810D2E44-149B-482A-A678-8495E43AACD7}" sibTransId="{DD079B22-DE94-490A-9198-9472FC4B0B80}"/>
    <dgm:cxn modelId="{34B5825A-F594-F542-A6AB-854329821177}" type="presOf" srcId="{BA64A6E9-50D8-49C0-9A91-2D060F9F6C19}" destId="{1D6429DA-1018-B84F-98B5-6F9942EA9890}" srcOrd="0" destOrd="0" presId="urn:microsoft.com/office/officeart/2005/8/layout/list1"/>
    <dgm:cxn modelId="{7073F15F-F12B-4CA4-9DAF-400246F9F00D}" srcId="{1E45F785-B7A7-4A3B-91EC-66F83528CCD9}" destId="{54CC3E58-9210-4CED-B9EB-2B1BAD47D892}" srcOrd="0" destOrd="0" parTransId="{775C7088-F63D-4BB2-B297-0FB5ED86EC4D}" sibTransId="{8DD52976-E982-429B-AABC-F7D139E08E2C}"/>
    <dgm:cxn modelId="{A58ADD85-3A8E-0B4A-9D1D-B177D71A58A4}" type="presOf" srcId="{3C68F2D0-21F5-49AA-882F-5B5E19010931}" destId="{306A1B37-4F80-394F-A6E7-FB40E780B520}" srcOrd="1" destOrd="0" presId="urn:microsoft.com/office/officeart/2005/8/layout/list1"/>
    <dgm:cxn modelId="{A3BA8096-A8E1-416A-8686-448FDD78D839}" srcId="{B5A5C15A-4BD5-46A9-BB31-658FBB24E93A}" destId="{90957539-9412-42EB-9156-537FC064A7A1}" srcOrd="1" destOrd="0" parTransId="{A5634554-F177-4D5E-9495-67959AF4D117}" sibTransId="{4F7FE8C0-E592-4444-915A-54F890A8F7F5}"/>
    <dgm:cxn modelId="{FFA3F199-5E2D-844A-8929-3E765A340DC9}" type="presOf" srcId="{90957539-9412-42EB-9156-537FC064A7A1}" destId="{A6930E23-24ED-1A48-99F0-A859673BD918}" srcOrd="0" destOrd="0" presId="urn:microsoft.com/office/officeart/2005/8/layout/list1"/>
    <dgm:cxn modelId="{EBDD459C-2403-1340-9C2E-0FD04A130F51}" type="presOf" srcId="{CF25C484-A18D-4C0D-81C6-0C76598BC4B7}" destId="{4A92059A-39CF-CA43-8483-2B07437A0E07}" srcOrd="0" destOrd="1" presId="urn:microsoft.com/office/officeart/2005/8/layout/list1"/>
    <dgm:cxn modelId="{3C3F92BB-EDF6-0246-A31D-99878F95AB7A}" type="presOf" srcId="{B5A5C15A-4BD5-46A9-BB31-658FBB24E93A}" destId="{8553147C-3EC8-9448-9731-A5722F08252F}" srcOrd="0" destOrd="0" presId="urn:microsoft.com/office/officeart/2005/8/layout/list1"/>
    <dgm:cxn modelId="{20A0ABCE-0D1B-1542-9F8A-7A78B1FC956D}" type="presOf" srcId="{98306B54-C4C1-4370-B482-69F67EDDE83F}" destId="{4A92059A-39CF-CA43-8483-2B07437A0E07}" srcOrd="0" destOrd="0" presId="urn:microsoft.com/office/officeart/2005/8/layout/list1"/>
    <dgm:cxn modelId="{F6A33BE1-6589-4399-8E5E-917BD1776644}" srcId="{98306B54-C4C1-4370-B482-69F67EDDE83F}" destId="{CF25C484-A18D-4C0D-81C6-0C76598BC4B7}" srcOrd="0" destOrd="0" parTransId="{6FB80D08-F731-4801-A6D3-501EC15C7687}" sibTransId="{5C48A5F7-B032-4EF0-930C-4D3FCB5D2B8E}"/>
    <dgm:cxn modelId="{228B72EA-484A-4A9D-85C0-51D8A5748DA2}" srcId="{B5A5C15A-4BD5-46A9-BB31-658FBB24E93A}" destId="{1E45F785-B7A7-4A3B-91EC-66F83528CCD9}" srcOrd="2" destOrd="0" parTransId="{14C4148F-2E5D-42C2-B2E4-75544DA6C16B}" sibTransId="{2DB866C1-F5A3-4D41-BFC6-7E10F43BC2EA}"/>
    <dgm:cxn modelId="{D6769CF2-F6A8-44DA-BA5A-9E5D71D34E36}" srcId="{3C68F2D0-21F5-49AA-882F-5B5E19010931}" destId="{BA64A6E9-50D8-49C0-9A91-2D060F9F6C19}" srcOrd="0" destOrd="0" parTransId="{76A181B9-000B-4387-9B66-14CD03D0CFC9}" sibTransId="{90D09CAE-1BC6-4BC8-8FE2-AFF0832802C1}"/>
    <dgm:cxn modelId="{93733EFC-3562-EB4D-A805-2DB50C706C32}" type="presOf" srcId="{1E45F785-B7A7-4A3B-91EC-66F83528CCD9}" destId="{9011A136-7AED-A441-8F0C-57B660CD6EAF}" srcOrd="1" destOrd="0" presId="urn:microsoft.com/office/officeart/2005/8/layout/list1"/>
    <dgm:cxn modelId="{359E5F24-6A29-3C43-80DA-010C4FA42EC7}" type="presParOf" srcId="{8553147C-3EC8-9448-9731-A5722F08252F}" destId="{838B35B6-8635-E941-80C0-A0B9E880B052}" srcOrd="0" destOrd="0" presId="urn:microsoft.com/office/officeart/2005/8/layout/list1"/>
    <dgm:cxn modelId="{A0A3BFF1-2C49-CA4B-B867-6A6BD86855E9}" type="presParOf" srcId="{838B35B6-8635-E941-80C0-A0B9E880B052}" destId="{D6873B02-61D2-4340-A146-2546CE87571D}" srcOrd="0" destOrd="0" presId="urn:microsoft.com/office/officeart/2005/8/layout/list1"/>
    <dgm:cxn modelId="{F4807704-893D-D549-BCFC-37FDC1E8B97E}" type="presParOf" srcId="{838B35B6-8635-E941-80C0-A0B9E880B052}" destId="{306A1B37-4F80-394F-A6E7-FB40E780B520}" srcOrd="1" destOrd="0" presId="urn:microsoft.com/office/officeart/2005/8/layout/list1"/>
    <dgm:cxn modelId="{809F2837-65E9-1D4D-86F1-E101F1E87739}" type="presParOf" srcId="{8553147C-3EC8-9448-9731-A5722F08252F}" destId="{94A3A3BF-A40A-D14C-AC5C-35668D62F19C}" srcOrd="1" destOrd="0" presId="urn:microsoft.com/office/officeart/2005/8/layout/list1"/>
    <dgm:cxn modelId="{95549EBF-99D6-314C-AC2A-F3ACBF8A8469}" type="presParOf" srcId="{8553147C-3EC8-9448-9731-A5722F08252F}" destId="{1D6429DA-1018-B84F-98B5-6F9942EA9890}" srcOrd="2" destOrd="0" presId="urn:microsoft.com/office/officeart/2005/8/layout/list1"/>
    <dgm:cxn modelId="{CA95B155-3B3C-3949-97B4-FF7764679EF3}" type="presParOf" srcId="{8553147C-3EC8-9448-9731-A5722F08252F}" destId="{CB3F7BF4-C471-9346-AF60-B7ED3841DF83}" srcOrd="3" destOrd="0" presId="urn:microsoft.com/office/officeart/2005/8/layout/list1"/>
    <dgm:cxn modelId="{1A521152-CDC3-9B42-A221-EDA70583901B}" type="presParOf" srcId="{8553147C-3EC8-9448-9731-A5722F08252F}" destId="{D1EB25F8-8734-024D-8CEF-4AABA35CE486}" srcOrd="4" destOrd="0" presId="urn:microsoft.com/office/officeart/2005/8/layout/list1"/>
    <dgm:cxn modelId="{907C79DD-58AB-EE42-BB39-C784065EAD6C}" type="presParOf" srcId="{D1EB25F8-8734-024D-8CEF-4AABA35CE486}" destId="{A6930E23-24ED-1A48-99F0-A859673BD918}" srcOrd="0" destOrd="0" presId="urn:microsoft.com/office/officeart/2005/8/layout/list1"/>
    <dgm:cxn modelId="{5943E616-4E73-4247-8F9B-EA107CDC5F99}" type="presParOf" srcId="{D1EB25F8-8734-024D-8CEF-4AABA35CE486}" destId="{6D4A2E0D-00C5-7A4C-8CCB-1F34350E50E4}" srcOrd="1" destOrd="0" presId="urn:microsoft.com/office/officeart/2005/8/layout/list1"/>
    <dgm:cxn modelId="{A712E7B6-3B47-734E-942F-880537DFF0D3}" type="presParOf" srcId="{8553147C-3EC8-9448-9731-A5722F08252F}" destId="{A2D270A9-C525-2840-B97F-0A5D9C296F5A}" srcOrd="5" destOrd="0" presId="urn:microsoft.com/office/officeart/2005/8/layout/list1"/>
    <dgm:cxn modelId="{168314C2-E83D-F441-BEF7-CD5F1D776D8C}" type="presParOf" srcId="{8553147C-3EC8-9448-9731-A5722F08252F}" destId="{4A92059A-39CF-CA43-8483-2B07437A0E07}" srcOrd="6" destOrd="0" presId="urn:microsoft.com/office/officeart/2005/8/layout/list1"/>
    <dgm:cxn modelId="{BF25BAA6-B567-7246-BD57-BE4277834BD6}" type="presParOf" srcId="{8553147C-3EC8-9448-9731-A5722F08252F}" destId="{DDF84813-7CFA-8C46-B438-2DFD33FEDC8A}" srcOrd="7" destOrd="0" presId="urn:microsoft.com/office/officeart/2005/8/layout/list1"/>
    <dgm:cxn modelId="{28690A2C-E250-2649-A6A9-2D22FCEE9F9E}" type="presParOf" srcId="{8553147C-3EC8-9448-9731-A5722F08252F}" destId="{3E83BA36-E5D4-094F-8E88-2704003930A3}" srcOrd="8" destOrd="0" presId="urn:microsoft.com/office/officeart/2005/8/layout/list1"/>
    <dgm:cxn modelId="{CD67C401-9F02-E44B-A740-90A4A41852C4}" type="presParOf" srcId="{3E83BA36-E5D4-094F-8E88-2704003930A3}" destId="{6F56F1E7-5712-E546-A476-E18848148C99}" srcOrd="0" destOrd="0" presId="urn:microsoft.com/office/officeart/2005/8/layout/list1"/>
    <dgm:cxn modelId="{F907778D-8AB8-9646-9995-B993F0A74A52}" type="presParOf" srcId="{3E83BA36-E5D4-094F-8E88-2704003930A3}" destId="{9011A136-7AED-A441-8F0C-57B660CD6EAF}" srcOrd="1" destOrd="0" presId="urn:microsoft.com/office/officeart/2005/8/layout/list1"/>
    <dgm:cxn modelId="{39A3F84D-D5DA-EE49-8C4A-4CAA64011725}" type="presParOf" srcId="{8553147C-3EC8-9448-9731-A5722F08252F}" destId="{7A1FC9B2-2F4C-D745-A419-D7DFA6D2F957}" srcOrd="9" destOrd="0" presId="urn:microsoft.com/office/officeart/2005/8/layout/list1"/>
    <dgm:cxn modelId="{A82F6EEE-62AD-A341-BB6A-CE430BD293AC}" type="presParOf" srcId="{8553147C-3EC8-9448-9731-A5722F08252F}" destId="{ABCCEAD9-D062-D54C-8CD1-5BFF1019545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47E06E-E8CB-4593-BBD4-32FFF62BD96E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157E599-3A7E-42CA-A854-C8622F98C1F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Contains</a:t>
          </a:r>
          <a:r>
            <a:rPr lang="de-DE" dirty="0"/>
            <a:t> </a:t>
          </a:r>
          <a:r>
            <a:rPr lang="de-DE" dirty="0" err="1"/>
            <a:t>necessary</a:t>
          </a:r>
          <a:r>
            <a:rPr lang="de-DE" dirty="0"/>
            <a:t> </a:t>
          </a:r>
          <a:r>
            <a:rPr lang="de-DE" dirty="0" err="1"/>
            <a:t>classes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interfaces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manipulation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java</a:t>
          </a:r>
          <a:r>
            <a:rPr lang="de-DE" dirty="0"/>
            <a:t> </a:t>
          </a:r>
          <a:r>
            <a:rPr lang="de-DE" dirty="0" err="1"/>
            <a:t>beans</a:t>
          </a:r>
          <a:endParaRPr lang="en-US" dirty="0"/>
        </a:p>
      </dgm:t>
    </dgm:pt>
    <dgm:pt modelId="{79976961-EA28-46B6-A729-C859F33B80C7}" type="parTrans" cxnId="{97179EB9-2677-4E12-9AB4-EBF2D274F65A}">
      <dgm:prSet/>
      <dgm:spPr/>
      <dgm:t>
        <a:bodyPr/>
        <a:lstStyle/>
        <a:p>
          <a:endParaRPr lang="en-US"/>
        </a:p>
      </dgm:t>
    </dgm:pt>
    <dgm:pt modelId="{122A677E-8F35-475D-ADF5-42C14F5EB2FD}" type="sibTrans" cxnId="{97179EB9-2677-4E12-9AB4-EBF2D274F65A}">
      <dgm:prSet/>
      <dgm:spPr/>
      <dgm:t>
        <a:bodyPr/>
        <a:lstStyle/>
        <a:p>
          <a:endParaRPr lang="en-US"/>
        </a:p>
      </dgm:t>
    </dgm:pt>
    <dgm:pt modelId="{FBE27043-BB8F-4340-B6A5-233009AEE5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100" dirty="0" err="1"/>
            <a:t>Defines</a:t>
          </a:r>
          <a:r>
            <a:rPr lang="de-DE" sz="2100" dirty="0"/>
            <a:t> </a:t>
          </a:r>
          <a:r>
            <a:rPr lang="de-DE" sz="2100" dirty="0" err="1"/>
            <a:t>most</a:t>
          </a:r>
          <a:r>
            <a:rPr lang="de-DE" sz="2100" dirty="0"/>
            <a:t> </a:t>
          </a:r>
          <a:r>
            <a:rPr lang="de-DE" sz="2100" dirty="0" err="1"/>
            <a:t>important</a:t>
          </a:r>
          <a:r>
            <a:rPr lang="de-DE" sz="2100" dirty="0"/>
            <a:t> </a:t>
          </a:r>
          <a:r>
            <a:rPr lang="de-DE" sz="2100" dirty="0" err="1"/>
            <a:t>interface</a:t>
          </a:r>
          <a:r>
            <a:rPr lang="de-DE" sz="2100" dirty="0"/>
            <a:t> like </a:t>
          </a:r>
          <a:r>
            <a:rPr lang="de-DE" sz="2800" b="1" u="sng" dirty="0" err="1"/>
            <a:t>BeanFactory</a:t>
          </a:r>
          <a:r>
            <a:rPr lang="de-DE" sz="2100" dirty="0"/>
            <a:t> </a:t>
          </a:r>
          <a:r>
            <a:rPr lang="de-DE" sz="2100" dirty="0" err="1"/>
            <a:t>for</a:t>
          </a:r>
          <a:r>
            <a:rPr lang="de-DE" sz="2100" dirty="0"/>
            <a:t> </a:t>
          </a:r>
          <a:r>
            <a:rPr lang="de-DE" sz="2100" dirty="0" err="1"/>
            <a:t>Dependency</a:t>
          </a:r>
          <a:r>
            <a:rPr lang="de-DE" sz="2100" dirty="0"/>
            <a:t> </a:t>
          </a:r>
          <a:r>
            <a:rPr lang="de-DE" sz="2100" dirty="0" err="1"/>
            <a:t>Injection</a:t>
          </a:r>
          <a:r>
            <a:rPr lang="de-DE" sz="2100" dirty="0"/>
            <a:t>. </a:t>
          </a:r>
          <a:endParaRPr lang="en-US" sz="2100" dirty="0"/>
        </a:p>
      </dgm:t>
    </dgm:pt>
    <dgm:pt modelId="{E5DF3A0F-4A46-4B8D-8E57-EED02CC964A8}" type="parTrans" cxnId="{26D65664-BA4E-4245-8D75-35250853595D}">
      <dgm:prSet/>
      <dgm:spPr/>
      <dgm:t>
        <a:bodyPr/>
        <a:lstStyle/>
        <a:p>
          <a:endParaRPr lang="en-US"/>
        </a:p>
      </dgm:t>
    </dgm:pt>
    <dgm:pt modelId="{B88F18EA-9FF4-4CB1-BC7E-A67B291F929C}" type="sibTrans" cxnId="{26D65664-BA4E-4245-8D75-35250853595D}">
      <dgm:prSet/>
      <dgm:spPr/>
      <dgm:t>
        <a:bodyPr/>
        <a:lstStyle/>
        <a:p>
          <a:endParaRPr lang="en-US"/>
        </a:p>
      </dgm:t>
    </dgm:pt>
    <dgm:pt modelId="{DF65BCCF-4CD6-4DC2-88E9-8609B946FD0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Includes</a:t>
          </a:r>
          <a:r>
            <a:rPr lang="de-DE" dirty="0"/>
            <a:t> </a:t>
          </a:r>
          <a:r>
            <a:rPr lang="de-DE" dirty="0" err="1"/>
            <a:t>utility</a:t>
          </a:r>
          <a:r>
            <a:rPr lang="de-DE" dirty="0"/>
            <a:t> </a:t>
          </a:r>
          <a:r>
            <a:rPr lang="de-DE" dirty="0" err="1"/>
            <a:t>functions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checking</a:t>
          </a:r>
          <a:r>
            <a:rPr lang="de-DE" dirty="0"/>
            <a:t> </a:t>
          </a:r>
          <a:r>
            <a:rPr lang="de-DE" dirty="0" err="1"/>
            <a:t>property</a:t>
          </a:r>
          <a:r>
            <a:rPr lang="de-DE" dirty="0"/>
            <a:t> </a:t>
          </a:r>
          <a:r>
            <a:rPr lang="de-DE" dirty="0" err="1"/>
            <a:t>types</a:t>
          </a:r>
          <a:r>
            <a:rPr lang="de-DE" dirty="0"/>
            <a:t>, </a:t>
          </a:r>
          <a:r>
            <a:rPr lang="de-DE" dirty="0" err="1"/>
            <a:t>copying</a:t>
          </a:r>
          <a:r>
            <a:rPr lang="de-DE" dirty="0"/>
            <a:t> </a:t>
          </a:r>
          <a:r>
            <a:rPr lang="de-DE" dirty="0" err="1"/>
            <a:t>bean</a:t>
          </a:r>
          <a:r>
            <a:rPr lang="de-DE" dirty="0"/>
            <a:t> </a:t>
          </a:r>
          <a:r>
            <a:rPr lang="de-DE" dirty="0" err="1"/>
            <a:t>properties</a:t>
          </a:r>
          <a:r>
            <a:rPr lang="de-DE" dirty="0"/>
            <a:t>, </a:t>
          </a:r>
          <a:r>
            <a:rPr lang="de-DE" dirty="0" err="1"/>
            <a:t>instantiating</a:t>
          </a:r>
          <a:r>
            <a:rPr lang="de-DE" dirty="0"/>
            <a:t> </a:t>
          </a:r>
          <a:r>
            <a:rPr lang="de-DE" dirty="0" err="1"/>
            <a:t>java</a:t>
          </a:r>
          <a:r>
            <a:rPr lang="de-DE" dirty="0"/>
            <a:t> </a:t>
          </a:r>
          <a:r>
            <a:rPr lang="de-DE" dirty="0" err="1"/>
            <a:t>beans</a:t>
          </a:r>
          <a:r>
            <a:rPr lang="de-DE" dirty="0"/>
            <a:t>. </a:t>
          </a:r>
          <a:endParaRPr lang="en-US" dirty="0"/>
        </a:p>
      </dgm:t>
    </dgm:pt>
    <dgm:pt modelId="{4F018EC1-2B10-4C09-B7AD-457767B4C253}" type="parTrans" cxnId="{4B2975AC-9AA3-4C88-A068-5DB0CE046B5D}">
      <dgm:prSet/>
      <dgm:spPr/>
      <dgm:t>
        <a:bodyPr/>
        <a:lstStyle/>
        <a:p>
          <a:endParaRPr lang="en-US"/>
        </a:p>
      </dgm:t>
    </dgm:pt>
    <dgm:pt modelId="{FE400284-B32A-47BC-9B3B-D53E4DDBEE9E}" type="sibTrans" cxnId="{4B2975AC-9AA3-4C88-A068-5DB0CE046B5D}">
      <dgm:prSet/>
      <dgm:spPr/>
      <dgm:t>
        <a:bodyPr/>
        <a:lstStyle/>
        <a:p>
          <a:endParaRPr lang="en-US"/>
        </a:p>
      </dgm:t>
    </dgm:pt>
    <dgm:pt modelId="{02B96BE7-DFCC-4739-8770-366BAA5639AA}" type="pres">
      <dgm:prSet presAssocID="{9347E06E-E8CB-4593-BBD4-32FFF62BD96E}" presName="root" presStyleCnt="0">
        <dgm:presLayoutVars>
          <dgm:dir/>
          <dgm:resizeHandles val="exact"/>
        </dgm:presLayoutVars>
      </dgm:prSet>
      <dgm:spPr/>
    </dgm:pt>
    <dgm:pt modelId="{24CB7685-DE2F-4551-943A-997ADA784321}" type="pres">
      <dgm:prSet presAssocID="{9157E599-3A7E-42CA-A854-C8622F98C1F5}" presName="compNode" presStyleCnt="0"/>
      <dgm:spPr/>
    </dgm:pt>
    <dgm:pt modelId="{117F805B-C3B4-419B-92BD-3D8578AE581C}" type="pres">
      <dgm:prSet presAssocID="{9157E599-3A7E-42CA-A854-C8622F98C1F5}" presName="bgRect" presStyleLbl="bgShp" presStyleIdx="0" presStyleCnt="3"/>
      <dgm:spPr/>
    </dgm:pt>
    <dgm:pt modelId="{06170C9C-731C-427D-9106-8A1ED1402B48}" type="pres">
      <dgm:prSet presAssocID="{9157E599-3A7E-42CA-A854-C8622F98C1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5C0E774-4CFA-4CCD-BEB0-CEDADC296EA7}" type="pres">
      <dgm:prSet presAssocID="{9157E599-3A7E-42CA-A854-C8622F98C1F5}" presName="spaceRect" presStyleCnt="0"/>
      <dgm:spPr/>
    </dgm:pt>
    <dgm:pt modelId="{D4DE59A9-4D4A-4F26-8408-B7E04A53F1C3}" type="pres">
      <dgm:prSet presAssocID="{9157E599-3A7E-42CA-A854-C8622F98C1F5}" presName="parTx" presStyleLbl="revTx" presStyleIdx="0" presStyleCnt="3">
        <dgm:presLayoutVars>
          <dgm:chMax val="0"/>
          <dgm:chPref val="0"/>
        </dgm:presLayoutVars>
      </dgm:prSet>
      <dgm:spPr/>
    </dgm:pt>
    <dgm:pt modelId="{9196522E-6ED0-44CE-A0B9-6A5D9C6A874D}" type="pres">
      <dgm:prSet presAssocID="{122A677E-8F35-475D-ADF5-42C14F5EB2FD}" presName="sibTrans" presStyleCnt="0"/>
      <dgm:spPr/>
    </dgm:pt>
    <dgm:pt modelId="{E70497FF-197A-4124-A4EA-3B3357AB9414}" type="pres">
      <dgm:prSet presAssocID="{FBE27043-BB8F-4340-B6A5-233009AEE56B}" presName="compNode" presStyleCnt="0"/>
      <dgm:spPr/>
    </dgm:pt>
    <dgm:pt modelId="{D13EE750-7C6D-4A40-AB81-B7CA56E8DAF0}" type="pres">
      <dgm:prSet presAssocID="{FBE27043-BB8F-4340-B6A5-233009AEE56B}" presName="bgRect" presStyleLbl="bgShp" presStyleIdx="1" presStyleCnt="3"/>
      <dgm:spPr/>
    </dgm:pt>
    <dgm:pt modelId="{F6853B3F-361D-42C0-ADEB-3928CB3A414E}" type="pres">
      <dgm:prSet presAssocID="{FBE27043-BB8F-4340-B6A5-233009AEE5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2C967CC4-ABD5-423E-A31B-A4A91E646EAF}" type="pres">
      <dgm:prSet presAssocID="{FBE27043-BB8F-4340-B6A5-233009AEE56B}" presName="spaceRect" presStyleCnt="0"/>
      <dgm:spPr/>
    </dgm:pt>
    <dgm:pt modelId="{E10789C8-5E47-42C0-92BF-8CDEDF7AD32D}" type="pres">
      <dgm:prSet presAssocID="{FBE27043-BB8F-4340-B6A5-233009AEE56B}" presName="parTx" presStyleLbl="revTx" presStyleIdx="1" presStyleCnt="3">
        <dgm:presLayoutVars>
          <dgm:chMax val="0"/>
          <dgm:chPref val="0"/>
        </dgm:presLayoutVars>
      </dgm:prSet>
      <dgm:spPr/>
    </dgm:pt>
    <dgm:pt modelId="{19C34841-79BD-41A9-AE07-4978859052DC}" type="pres">
      <dgm:prSet presAssocID="{B88F18EA-9FF4-4CB1-BC7E-A67B291F929C}" presName="sibTrans" presStyleCnt="0"/>
      <dgm:spPr/>
    </dgm:pt>
    <dgm:pt modelId="{14F90136-1693-44E5-AF93-9A468DCD8E3D}" type="pres">
      <dgm:prSet presAssocID="{DF65BCCF-4CD6-4DC2-88E9-8609B946FD00}" presName="compNode" presStyleCnt="0"/>
      <dgm:spPr/>
    </dgm:pt>
    <dgm:pt modelId="{BD4CD727-C57A-499E-A09F-5D3CEFDF39B2}" type="pres">
      <dgm:prSet presAssocID="{DF65BCCF-4CD6-4DC2-88E9-8609B946FD00}" presName="bgRect" presStyleLbl="bgShp" presStyleIdx="2" presStyleCnt="3"/>
      <dgm:spPr/>
    </dgm:pt>
    <dgm:pt modelId="{561C7BB6-4BF1-4C52-848F-8360B0FE4E9D}" type="pres">
      <dgm:prSet presAssocID="{DF65BCCF-4CD6-4DC2-88E9-8609B946FD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22882DE-DC1B-4A64-BBF2-A38E3B973F74}" type="pres">
      <dgm:prSet presAssocID="{DF65BCCF-4CD6-4DC2-88E9-8609B946FD00}" presName="spaceRect" presStyleCnt="0"/>
      <dgm:spPr/>
    </dgm:pt>
    <dgm:pt modelId="{0B261F77-DC40-431F-9B28-9087C95F9D48}" type="pres">
      <dgm:prSet presAssocID="{DF65BCCF-4CD6-4DC2-88E9-8609B946FD0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DFBC29-E24A-45C1-90CB-20B16E5C2E31}" type="presOf" srcId="{9157E599-3A7E-42CA-A854-C8622F98C1F5}" destId="{D4DE59A9-4D4A-4F26-8408-B7E04A53F1C3}" srcOrd="0" destOrd="0" presId="urn:microsoft.com/office/officeart/2018/2/layout/IconVerticalSolidList"/>
    <dgm:cxn modelId="{CA45133E-9A4E-41A3-8E44-1691AA25A059}" type="presOf" srcId="{9347E06E-E8CB-4593-BBD4-32FFF62BD96E}" destId="{02B96BE7-DFCC-4739-8770-366BAA5639AA}" srcOrd="0" destOrd="0" presId="urn:microsoft.com/office/officeart/2018/2/layout/IconVerticalSolidList"/>
    <dgm:cxn modelId="{03947553-F2F9-4D77-B208-B0E2D1EC54E6}" type="presOf" srcId="{DF65BCCF-4CD6-4DC2-88E9-8609B946FD00}" destId="{0B261F77-DC40-431F-9B28-9087C95F9D48}" srcOrd="0" destOrd="0" presId="urn:microsoft.com/office/officeart/2018/2/layout/IconVerticalSolidList"/>
    <dgm:cxn modelId="{26D65664-BA4E-4245-8D75-35250853595D}" srcId="{9347E06E-E8CB-4593-BBD4-32FFF62BD96E}" destId="{FBE27043-BB8F-4340-B6A5-233009AEE56B}" srcOrd="1" destOrd="0" parTransId="{E5DF3A0F-4A46-4B8D-8E57-EED02CC964A8}" sibTransId="{B88F18EA-9FF4-4CB1-BC7E-A67B291F929C}"/>
    <dgm:cxn modelId="{4B2975AC-9AA3-4C88-A068-5DB0CE046B5D}" srcId="{9347E06E-E8CB-4593-BBD4-32FFF62BD96E}" destId="{DF65BCCF-4CD6-4DC2-88E9-8609B946FD00}" srcOrd="2" destOrd="0" parTransId="{4F018EC1-2B10-4C09-B7AD-457767B4C253}" sibTransId="{FE400284-B32A-47BC-9B3B-D53E4DDBEE9E}"/>
    <dgm:cxn modelId="{97179EB9-2677-4E12-9AB4-EBF2D274F65A}" srcId="{9347E06E-E8CB-4593-BBD4-32FFF62BD96E}" destId="{9157E599-3A7E-42CA-A854-C8622F98C1F5}" srcOrd="0" destOrd="0" parTransId="{79976961-EA28-46B6-A729-C859F33B80C7}" sibTransId="{122A677E-8F35-475D-ADF5-42C14F5EB2FD}"/>
    <dgm:cxn modelId="{9AC1EEE5-2640-43D2-9FB4-0A790AF91AF8}" type="presOf" srcId="{FBE27043-BB8F-4340-B6A5-233009AEE56B}" destId="{E10789C8-5E47-42C0-92BF-8CDEDF7AD32D}" srcOrd="0" destOrd="0" presId="urn:microsoft.com/office/officeart/2018/2/layout/IconVerticalSolidList"/>
    <dgm:cxn modelId="{0A13625E-51EE-40EA-80ED-1FF9598C7048}" type="presParOf" srcId="{02B96BE7-DFCC-4739-8770-366BAA5639AA}" destId="{24CB7685-DE2F-4551-943A-997ADA784321}" srcOrd="0" destOrd="0" presId="urn:microsoft.com/office/officeart/2018/2/layout/IconVerticalSolidList"/>
    <dgm:cxn modelId="{FFF00BDA-DD14-45AF-8E2D-4163021E0C22}" type="presParOf" srcId="{24CB7685-DE2F-4551-943A-997ADA784321}" destId="{117F805B-C3B4-419B-92BD-3D8578AE581C}" srcOrd="0" destOrd="0" presId="urn:microsoft.com/office/officeart/2018/2/layout/IconVerticalSolidList"/>
    <dgm:cxn modelId="{51C3E62C-6C8E-4466-9B23-DB6651D480B3}" type="presParOf" srcId="{24CB7685-DE2F-4551-943A-997ADA784321}" destId="{06170C9C-731C-427D-9106-8A1ED1402B48}" srcOrd="1" destOrd="0" presId="urn:microsoft.com/office/officeart/2018/2/layout/IconVerticalSolidList"/>
    <dgm:cxn modelId="{FC38680C-968F-4ED7-A197-CFCA9BFE5288}" type="presParOf" srcId="{24CB7685-DE2F-4551-943A-997ADA784321}" destId="{A5C0E774-4CFA-4CCD-BEB0-CEDADC296EA7}" srcOrd="2" destOrd="0" presId="urn:microsoft.com/office/officeart/2018/2/layout/IconVerticalSolidList"/>
    <dgm:cxn modelId="{34648D83-60D0-454F-A958-470893B3A556}" type="presParOf" srcId="{24CB7685-DE2F-4551-943A-997ADA784321}" destId="{D4DE59A9-4D4A-4F26-8408-B7E04A53F1C3}" srcOrd="3" destOrd="0" presId="urn:microsoft.com/office/officeart/2018/2/layout/IconVerticalSolidList"/>
    <dgm:cxn modelId="{CF7494A7-47D9-47CD-8E31-12C92BBE5D56}" type="presParOf" srcId="{02B96BE7-DFCC-4739-8770-366BAA5639AA}" destId="{9196522E-6ED0-44CE-A0B9-6A5D9C6A874D}" srcOrd="1" destOrd="0" presId="urn:microsoft.com/office/officeart/2018/2/layout/IconVerticalSolidList"/>
    <dgm:cxn modelId="{EEE8D889-88ED-4EFB-B9AA-8E55C1107287}" type="presParOf" srcId="{02B96BE7-DFCC-4739-8770-366BAA5639AA}" destId="{E70497FF-197A-4124-A4EA-3B3357AB9414}" srcOrd="2" destOrd="0" presId="urn:microsoft.com/office/officeart/2018/2/layout/IconVerticalSolidList"/>
    <dgm:cxn modelId="{53941FBF-D72B-4A0F-B3EE-20E977242B5E}" type="presParOf" srcId="{E70497FF-197A-4124-A4EA-3B3357AB9414}" destId="{D13EE750-7C6D-4A40-AB81-B7CA56E8DAF0}" srcOrd="0" destOrd="0" presId="urn:microsoft.com/office/officeart/2018/2/layout/IconVerticalSolidList"/>
    <dgm:cxn modelId="{C0AEB8C5-CBCE-4E89-A6CB-236DC5DD518D}" type="presParOf" srcId="{E70497FF-197A-4124-A4EA-3B3357AB9414}" destId="{F6853B3F-361D-42C0-ADEB-3928CB3A414E}" srcOrd="1" destOrd="0" presId="urn:microsoft.com/office/officeart/2018/2/layout/IconVerticalSolidList"/>
    <dgm:cxn modelId="{63A08C9E-F578-4EBB-AE78-B404ACC7E477}" type="presParOf" srcId="{E70497FF-197A-4124-A4EA-3B3357AB9414}" destId="{2C967CC4-ABD5-423E-A31B-A4A91E646EAF}" srcOrd="2" destOrd="0" presId="urn:microsoft.com/office/officeart/2018/2/layout/IconVerticalSolidList"/>
    <dgm:cxn modelId="{071A29DF-10EA-4399-B8D0-DBCE2B076AAB}" type="presParOf" srcId="{E70497FF-197A-4124-A4EA-3B3357AB9414}" destId="{E10789C8-5E47-42C0-92BF-8CDEDF7AD32D}" srcOrd="3" destOrd="0" presId="urn:microsoft.com/office/officeart/2018/2/layout/IconVerticalSolidList"/>
    <dgm:cxn modelId="{A3DD99AE-5B49-4AF5-B57F-4538552E18AD}" type="presParOf" srcId="{02B96BE7-DFCC-4739-8770-366BAA5639AA}" destId="{19C34841-79BD-41A9-AE07-4978859052DC}" srcOrd="3" destOrd="0" presId="urn:microsoft.com/office/officeart/2018/2/layout/IconVerticalSolidList"/>
    <dgm:cxn modelId="{C58315CC-443C-42D6-8415-FD154911B8BC}" type="presParOf" srcId="{02B96BE7-DFCC-4739-8770-366BAA5639AA}" destId="{14F90136-1693-44E5-AF93-9A468DCD8E3D}" srcOrd="4" destOrd="0" presId="urn:microsoft.com/office/officeart/2018/2/layout/IconVerticalSolidList"/>
    <dgm:cxn modelId="{BF55C0AF-87FA-42D8-BE35-47DC05899394}" type="presParOf" srcId="{14F90136-1693-44E5-AF93-9A468DCD8E3D}" destId="{BD4CD727-C57A-499E-A09F-5D3CEFDF39B2}" srcOrd="0" destOrd="0" presId="urn:microsoft.com/office/officeart/2018/2/layout/IconVerticalSolidList"/>
    <dgm:cxn modelId="{F663FDCB-8018-40F6-8DFE-38D5BE190C7D}" type="presParOf" srcId="{14F90136-1693-44E5-AF93-9A468DCD8E3D}" destId="{561C7BB6-4BF1-4C52-848F-8360B0FE4E9D}" srcOrd="1" destOrd="0" presId="urn:microsoft.com/office/officeart/2018/2/layout/IconVerticalSolidList"/>
    <dgm:cxn modelId="{7E710AF1-0227-4FBA-983A-4A23B4E43D5A}" type="presParOf" srcId="{14F90136-1693-44E5-AF93-9A468DCD8E3D}" destId="{822882DE-DC1B-4A64-BBF2-A38E3B973F74}" srcOrd="2" destOrd="0" presId="urn:microsoft.com/office/officeart/2018/2/layout/IconVerticalSolidList"/>
    <dgm:cxn modelId="{442E845E-4C4F-4CFE-ACEE-0F573F2E81FB}" type="presParOf" srcId="{14F90136-1693-44E5-AF93-9A468DCD8E3D}" destId="{0B261F77-DC40-431F-9B28-9087C95F9D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6CA4D2-7346-4371-A5F1-6DE61A67D34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3C1F841-F519-447B-BADE-2756ED2B2D6E}">
      <dgm:prSet/>
      <dgm:spPr/>
      <dgm:t>
        <a:bodyPr/>
        <a:lstStyle/>
        <a:p>
          <a:r>
            <a:rPr lang="de-DE" dirty="0"/>
            <a:t>Context</a:t>
          </a:r>
          <a:endParaRPr lang="en-US" dirty="0"/>
        </a:p>
      </dgm:t>
    </dgm:pt>
    <dgm:pt modelId="{4557A26E-FFBB-4880-9B67-FB9CB128DDF9}" type="parTrans" cxnId="{68E23A10-3215-4EE5-9B60-8968F223AF78}">
      <dgm:prSet/>
      <dgm:spPr/>
      <dgm:t>
        <a:bodyPr/>
        <a:lstStyle/>
        <a:p>
          <a:endParaRPr lang="en-US"/>
        </a:p>
      </dgm:t>
    </dgm:pt>
    <dgm:pt modelId="{8152D5AB-8BF6-4CB1-8EC9-4528238A3DE3}" type="sibTrans" cxnId="{68E23A10-3215-4EE5-9B60-8968F223AF78}">
      <dgm:prSet/>
      <dgm:spPr/>
      <dgm:t>
        <a:bodyPr/>
        <a:lstStyle/>
        <a:p>
          <a:endParaRPr lang="en-US"/>
        </a:p>
      </dgm:t>
    </dgm:pt>
    <dgm:pt modelId="{787D852A-D789-4D29-8534-80844F899279}">
      <dgm:prSet custT="1"/>
      <dgm:spPr/>
      <dgm:t>
        <a:bodyPr/>
        <a:lstStyle/>
        <a:p>
          <a:r>
            <a:rPr lang="de-DE" sz="2800" dirty="0" err="1"/>
            <a:t>Defines</a:t>
          </a:r>
          <a:r>
            <a:rPr lang="de-DE" sz="2800" dirty="0"/>
            <a:t> </a:t>
          </a:r>
          <a:r>
            <a:rPr lang="de-DE" sz="2800" dirty="0" err="1"/>
            <a:t>the</a:t>
          </a:r>
          <a:r>
            <a:rPr lang="de-DE" sz="2800" dirty="0"/>
            <a:t> </a:t>
          </a:r>
          <a:r>
            <a:rPr lang="de-DE" sz="2800" dirty="0" err="1"/>
            <a:t>interface</a:t>
          </a:r>
          <a:r>
            <a:rPr lang="de-DE" sz="2800" dirty="0"/>
            <a:t> </a:t>
          </a:r>
          <a:r>
            <a:rPr lang="de-DE" sz="4000" u="sng" dirty="0" err="1"/>
            <a:t>ApplicationContext</a:t>
          </a:r>
          <a:r>
            <a:rPr lang="de-DE" sz="2800" dirty="0"/>
            <a:t>, </a:t>
          </a:r>
          <a:r>
            <a:rPr lang="de-DE" sz="2800" dirty="0" err="1"/>
            <a:t>which</a:t>
          </a:r>
          <a:r>
            <a:rPr lang="de-DE" sz="2800" dirty="0"/>
            <a:t> </a:t>
          </a:r>
          <a:r>
            <a:rPr lang="de-DE" sz="2800" dirty="0" err="1"/>
            <a:t>extends</a:t>
          </a:r>
          <a:r>
            <a:rPr lang="de-DE" sz="2800" dirty="0"/>
            <a:t> </a:t>
          </a:r>
          <a:r>
            <a:rPr lang="de-DE" sz="2800" dirty="0" err="1"/>
            <a:t>BeanFactory</a:t>
          </a:r>
          <a:endParaRPr lang="en-US" sz="2800" dirty="0"/>
        </a:p>
      </dgm:t>
    </dgm:pt>
    <dgm:pt modelId="{527CAE57-DE33-46D3-968D-5BC61D203C5E}" type="parTrans" cxnId="{FD5C7EE1-91EB-4FE8-9151-0BD046E3EA42}">
      <dgm:prSet/>
      <dgm:spPr/>
      <dgm:t>
        <a:bodyPr/>
        <a:lstStyle/>
        <a:p>
          <a:endParaRPr lang="en-US"/>
        </a:p>
      </dgm:t>
    </dgm:pt>
    <dgm:pt modelId="{3F0975A8-945E-4953-AE33-0DC6C8044E9D}" type="sibTrans" cxnId="{FD5C7EE1-91EB-4FE8-9151-0BD046E3EA42}">
      <dgm:prSet/>
      <dgm:spPr/>
      <dgm:t>
        <a:bodyPr/>
        <a:lstStyle/>
        <a:p>
          <a:endParaRPr lang="en-US"/>
        </a:p>
      </dgm:t>
    </dgm:pt>
    <dgm:pt modelId="{5614003A-4069-47A7-A863-198B23157A5E}">
      <dgm:prSet/>
      <dgm:spPr/>
      <dgm:t>
        <a:bodyPr/>
        <a:lstStyle/>
        <a:p>
          <a:r>
            <a:rPr lang="de-DE"/>
            <a:t>Spring Expression Language</a:t>
          </a:r>
          <a:endParaRPr lang="en-US"/>
        </a:p>
      </dgm:t>
    </dgm:pt>
    <dgm:pt modelId="{27C27108-0A20-4CE8-80C3-8D6A31466A6A}" type="parTrans" cxnId="{CD7A1A59-3ECC-4180-A57D-925D6E9C0E51}">
      <dgm:prSet/>
      <dgm:spPr/>
      <dgm:t>
        <a:bodyPr/>
        <a:lstStyle/>
        <a:p>
          <a:endParaRPr lang="en-US"/>
        </a:p>
      </dgm:t>
    </dgm:pt>
    <dgm:pt modelId="{901C5A25-69C0-4744-80E5-DAFD6593068E}" type="sibTrans" cxnId="{CD7A1A59-3ECC-4180-A57D-925D6E9C0E51}">
      <dgm:prSet/>
      <dgm:spPr/>
      <dgm:t>
        <a:bodyPr/>
        <a:lstStyle/>
        <a:p>
          <a:endParaRPr lang="en-US"/>
        </a:p>
      </dgm:t>
    </dgm:pt>
    <dgm:pt modelId="{977A6351-F096-472A-943E-05B34FBC7AA7}">
      <dgm:prSet/>
      <dgm:spPr/>
      <dgm:t>
        <a:bodyPr/>
        <a:lstStyle/>
        <a:p>
          <a:r>
            <a:rPr lang="de-DE" i="1"/>
            <a:t>“Language to query and manipulate the object graph at runtime.“ </a:t>
          </a:r>
          <a:endParaRPr lang="en-US"/>
        </a:p>
      </dgm:t>
    </dgm:pt>
    <dgm:pt modelId="{19A3C4F2-A165-4746-91C7-260E256823EE}" type="parTrans" cxnId="{A6667441-EE88-4EE1-821C-1AA486EA24A3}">
      <dgm:prSet/>
      <dgm:spPr/>
      <dgm:t>
        <a:bodyPr/>
        <a:lstStyle/>
        <a:p>
          <a:endParaRPr lang="en-US"/>
        </a:p>
      </dgm:t>
    </dgm:pt>
    <dgm:pt modelId="{17023FB8-25E2-451B-A788-D1A95A23AF9D}" type="sibTrans" cxnId="{A6667441-EE88-4EE1-821C-1AA486EA24A3}">
      <dgm:prSet/>
      <dgm:spPr/>
      <dgm:t>
        <a:bodyPr/>
        <a:lstStyle/>
        <a:p>
          <a:endParaRPr lang="en-US"/>
        </a:p>
      </dgm:t>
    </dgm:pt>
    <dgm:pt modelId="{B5185089-8007-4EB7-82E0-D0800DC9256D}">
      <dgm:prSet/>
      <dgm:spPr/>
      <dgm:t>
        <a:bodyPr/>
        <a:lstStyle/>
        <a:p>
          <a:r>
            <a:rPr lang="de-DE"/>
            <a:t>#{object.property} </a:t>
          </a:r>
          <a:endParaRPr lang="en-US"/>
        </a:p>
      </dgm:t>
    </dgm:pt>
    <dgm:pt modelId="{56C192E1-139A-43EC-B2EB-C4F38001693F}" type="parTrans" cxnId="{12202450-0E8F-476D-995F-9AB4C8A90F3B}">
      <dgm:prSet/>
      <dgm:spPr/>
      <dgm:t>
        <a:bodyPr/>
        <a:lstStyle/>
        <a:p>
          <a:endParaRPr lang="en-US"/>
        </a:p>
      </dgm:t>
    </dgm:pt>
    <dgm:pt modelId="{01CAE9CC-C0BF-46B4-8BEB-8F33C371C44B}" type="sibTrans" cxnId="{12202450-0E8F-476D-995F-9AB4C8A90F3B}">
      <dgm:prSet/>
      <dgm:spPr/>
      <dgm:t>
        <a:bodyPr/>
        <a:lstStyle/>
        <a:p>
          <a:endParaRPr lang="en-US"/>
        </a:p>
      </dgm:t>
    </dgm:pt>
    <dgm:pt modelId="{DE825128-FA6C-400D-9519-ED3FF23B580B}">
      <dgm:prSet/>
      <dgm:spPr/>
      <dgm:t>
        <a:bodyPr/>
        <a:lstStyle/>
        <a:p>
          <a:r>
            <a:rPr lang="de-DE"/>
            <a:t>#{object.subobject.property} </a:t>
          </a:r>
          <a:endParaRPr lang="en-US"/>
        </a:p>
      </dgm:t>
    </dgm:pt>
    <dgm:pt modelId="{E2472412-13A2-4210-A4A7-7AB1D9543847}" type="parTrans" cxnId="{B52DB30F-4A40-4278-AD3B-BA4F2E7ED926}">
      <dgm:prSet/>
      <dgm:spPr/>
      <dgm:t>
        <a:bodyPr/>
        <a:lstStyle/>
        <a:p>
          <a:endParaRPr lang="en-US"/>
        </a:p>
      </dgm:t>
    </dgm:pt>
    <dgm:pt modelId="{70121238-BCE0-4ACF-A772-E9198C70C398}" type="sibTrans" cxnId="{B52DB30F-4A40-4278-AD3B-BA4F2E7ED926}">
      <dgm:prSet/>
      <dgm:spPr/>
      <dgm:t>
        <a:bodyPr/>
        <a:lstStyle/>
        <a:p>
          <a:endParaRPr lang="en-US"/>
        </a:p>
      </dgm:t>
    </dgm:pt>
    <dgm:pt modelId="{D2CC35F9-9432-EC4B-BE42-DA24C8A0781B}" type="pres">
      <dgm:prSet presAssocID="{466CA4D2-7346-4371-A5F1-6DE61A67D34A}" presName="linear" presStyleCnt="0">
        <dgm:presLayoutVars>
          <dgm:dir/>
          <dgm:animLvl val="lvl"/>
          <dgm:resizeHandles val="exact"/>
        </dgm:presLayoutVars>
      </dgm:prSet>
      <dgm:spPr/>
    </dgm:pt>
    <dgm:pt modelId="{164077AE-20F7-8C42-A572-8F0E2D958FAE}" type="pres">
      <dgm:prSet presAssocID="{83C1F841-F519-447B-BADE-2756ED2B2D6E}" presName="parentLin" presStyleCnt="0"/>
      <dgm:spPr/>
    </dgm:pt>
    <dgm:pt modelId="{07B65E73-7E3D-7641-93AB-D4799A115CC4}" type="pres">
      <dgm:prSet presAssocID="{83C1F841-F519-447B-BADE-2756ED2B2D6E}" presName="parentLeftMargin" presStyleLbl="node1" presStyleIdx="0" presStyleCnt="2"/>
      <dgm:spPr/>
    </dgm:pt>
    <dgm:pt modelId="{0EE8E54E-51FA-0E41-B9D3-C0F001278A91}" type="pres">
      <dgm:prSet presAssocID="{83C1F841-F519-447B-BADE-2756ED2B2D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A9B9A4-8B9E-E243-A72C-662FE64868BB}" type="pres">
      <dgm:prSet presAssocID="{83C1F841-F519-447B-BADE-2756ED2B2D6E}" presName="negativeSpace" presStyleCnt="0"/>
      <dgm:spPr/>
    </dgm:pt>
    <dgm:pt modelId="{03C965D0-D6A4-2149-AFB1-205C0C5E6531}" type="pres">
      <dgm:prSet presAssocID="{83C1F841-F519-447B-BADE-2756ED2B2D6E}" presName="childText" presStyleLbl="conFgAcc1" presStyleIdx="0" presStyleCnt="2">
        <dgm:presLayoutVars>
          <dgm:bulletEnabled val="1"/>
        </dgm:presLayoutVars>
      </dgm:prSet>
      <dgm:spPr/>
    </dgm:pt>
    <dgm:pt modelId="{FD735724-9FE6-4F42-A473-08F037435B95}" type="pres">
      <dgm:prSet presAssocID="{8152D5AB-8BF6-4CB1-8EC9-4528238A3DE3}" presName="spaceBetweenRectangles" presStyleCnt="0"/>
      <dgm:spPr/>
    </dgm:pt>
    <dgm:pt modelId="{94914BC3-BC2D-3A44-9412-407D3EE2EF82}" type="pres">
      <dgm:prSet presAssocID="{5614003A-4069-47A7-A863-198B23157A5E}" presName="parentLin" presStyleCnt="0"/>
      <dgm:spPr/>
    </dgm:pt>
    <dgm:pt modelId="{13FA1076-1CF6-5446-81F6-CF5B015BEF21}" type="pres">
      <dgm:prSet presAssocID="{5614003A-4069-47A7-A863-198B23157A5E}" presName="parentLeftMargin" presStyleLbl="node1" presStyleIdx="0" presStyleCnt="2"/>
      <dgm:spPr/>
    </dgm:pt>
    <dgm:pt modelId="{F5A5CBF6-FD15-3749-A041-EF1C86725460}" type="pres">
      <dgm:prSet presAssocID="{5614003A-4069-47A7-A863-198B23157A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3B6D7E-1B2B-BE40-8C47-ACC7AD9B8CCD}" type="pres">
      <dgm:prSet presAssocID="{5614003A-4069-47A7-A863-198B23157A5E}" presName="negativeSpace" presStyleCnt="0"/>
      <dgm:spPr/>
    </dgm:pt>
    <dgm:pt modelId="{82F6ADE3-1B85-3848-A573-E91FBD63689B}" type="pres">
      <dgm:prSet presAssocID="{5614003A-4069-47A7-A863-198B23157A5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31A1003-9D5D-6C47-9CFF-CE84E12FBFC0}" type="presOf" srcId="{787D852A-D789-4D29-8534-80844F899279}" destId="{03C965D0-D6A4-2149-AFB1-205C0C5E6531}" srcOrd="0" destOrd="0" presId="urn:microsoft.com/office/officeart/2005/8/layout/list1"/>
    <dgm:cxn modelId="{AB6C0205-6A79-4B4A-937D-0BC23E7F6D32}" type="presOf" srcId="{977A6351-F096-472A-943E-05B34FBC7AA7}" destId="{82F6ADE3-1B85-3848-A573-E91FBD63689B}" srcOrd="0" destOrd="0" presId="urn:microsoft.com/office/officeart/2005/8/layout/list1"/>
    <dgm:cxn modelId="{B52DB30F-4A40-4278-AD3B-BA4F2E7ED926}" srcId="{977A6351-F096-472A-943E-05B34FBC7AA7}" destId="{DE825128-FA6C-400D-9519-ED3FF23B580B}" srcOrd="1" destOrd="0" parTransId="{E2472412-13A2-4210-A4A7-7AB1D9543847}" sibTransId="{70121238-BCE0-4ACF-A772-E9198C70C398}"/>
    <dgm:cxn modelId="{68E23A10-3215-4EE5-9B60-8968F223AF78}" srcId="{466CA4D2-7346-4371-A5F1-6DE61A67D34A}" destId="{83C1F841-F519-447B-BADE-2756ED2B2D6E}" srcOrd="0" destOrd="0" parTransId="{4557A26E-FFBB-4880-9B67-FB9CB128DDF9}" sibTransId="{8152D5AB-8BF6-4CB1-8EC9-4528238A3DE3}"/>
    <dgm:cxn modelId="{016E1522-D4A7-504E-9A5F-EF039EC56962}" type="presOf" srcId="{83C1F841-F519-447B-BADE-2756ED2B2D6E}" destId="{07B65E73-7E3D-7641-93AB-D4799A115CC4}" srcOrd="0" destOrd="0" presId="urn:microsoft.com/office/officeart/2005/8/layout/list1"/>
    <dgm:cxn modelId="{7B379B3C-1B28-C84C-9651-A14B6A2F230F}" type="presOf" srcId="{5614003A-4069-47A7-A863-198B23157A5E}" destId="{F5A5CBF6-FD15-3749-A041-EF1C86725460}" srcOrd="1" destOrd="0" presId="urn:microsoft.com/office/officeart/2005/8/layout/list1"/>
    <dgm:cxn modelId="{A6667441-EE88-4EE1-821C-1AA486EA24A3}" srcId="{5614003A-4069-47A7-A863-198B23157A5E}" destId="{977A6351-F096-472A-943E-05B34FBC7AA7}" srcOrd="0" destOrd="0" parTransId="{19A3C4F2-A165-4746-91C7-260E256823EE}" sibTransId="{17023FB8-25E2-451B-A788-D1A95A23AF9D}"/>
    <dgm:cxn modelId="{12202450-0E8F-476D-995F-9AB4C8A90F3B}" srcId="{977A6351-F096-472A-943E-05B34FBC7AA7}" destId="{B5185089-8007-4EB7-82E0-D0800DC9256D}" srcOrd="0" destOrd="0" parTransId="{56C192E1-139A-43EC-B2EB-C4F38001693F}" sibTransId="{01CAE9CC-C0BF-46B4-8BEB-8F33C371C44B}"/>
    <dgm:cxn modelId="{CD7A1A59-3ECC-4180-A57D-925D6E9C0E51}" srcId="{466CA4D2-7346-4371-A5F1-6DE61A67D34A}" destId="{5614003A-4069-47A7-A863-198B23157A5E}" srcOrd="1" destOrd="0" parTransId="{27C27108-0A20-4CE8-80C3-8D6A31466A6A}" sibTransId="{901C5A25-69C0-4744-80E5-DAFD6593068E}"/>
    <dgm:cxn modelId="{91F7507C-A700-9C4A-9F61-F3A0B1AF6013}" type="presOf" srcId="{DE825128-FA6C-400D-9519-ED3FF23B580B}" destId="{82F6ADE3-1B85-3848-A573-E91FBD63689B}" srcOrd="0" destOrd="2" presId="urn:microsoft.com/office/officeart/2005/8/layout/list1"/>
    <dgm:cxn modelId="{CD6EAA9B-4720-4747-8B4F-501022377E67}" type="presOf" srcId="{B5185089-8007-4EB7-82E0-D0800DC9256D}" destId="{82F6ADE3-1B85-3848-A573-E91FBD63689B}" srcOrd="0" destOrd="1" presId="urn:microsoft.com/office/officeart/2005/8/layout/list1"/>
    <dgm:cxn modelId="{B2B708BE-456B-4844-B428-B0B19452B2C8}" type="presOf" srcId="{83C1F841-F519-447B-BADE-2756ED2B2D6E}" destId="{0EE8E54E-51FA-0E41-B9D3-C0F001278A91}" srcOrd="1" destOrd="0" presId="urn:microsoft.com/office/officeart/2005/8/layout/list1"/>
    <dgm:cxn modelId="{FD5C7EE1-91EB-4FE8-9151-0BD046E3EA42}" srcId="{83C1F841-F519-447B-BADE-2756ED2B2D6E}" destId="{787D852A-D789-4D29-8534-80844F899279}" srcOrd="0" destOrd="0" parTransId="{527CAE57-DE33-46D3-968D-5BC61D203C5E}" sibTransId="{3F0975A8-945E-4953-AE33-0DC6C8044E9D}"/>
    <dgm:cxn modelId="{B7C1E6E7-AFF7-9B49-8123-465854A314D8}" type="presOf" srcId="{5614003A-4069-47A7-A863-198B23157A5E}" destId="{13FA1076-1CF6-5446-81F6-CF5B015BEF21}" srcOrd="0" destOrd="0" presId="urn:microsoft.com/office/officeart/2005/8/layout/list1"/>
    <dgm:cxn modelId="{5EEB4CF8-05F2-8D43-AB95-61093F1813C8}" type="presOf" srcId="{466CA4D2-7346-4371-A5F1-6DE61A67D34A}" destId="{D2CC35F9-9432-EC4B-BE42-DA24C8A0781B}" srcOrd="0" destOrd="0" presId="urn:microsoft.com/office/officeart/2005/8/layout/list1"/>
    <dgm:cxn modelId="{B5BC632C-B306-CA4E-99CD-8314C3E860C5}" type="presParOf" srcId="{D2CC35F9-9432-EC4B-BE42-DA24C8A0781B}" destId="{164077AE-20F7-8C42-A572-8F0E2D958FAE}" srcOrd="0" destOrd="0" presId="urn:microsoft.com/office/officeart/2005/8/layout/list1"/>
    <dgm:cxn modelId="{602F0050-9173-BE47-83AE-1C300E74BBE6}" type="presParOf" srcId="{164077AE-20F7-8C42-A572-8F0E2D958FAE}" destId="{07B65E73-7E3D-7641-93AB-D4799A115CC4}" srcOrd="0" destOrd="0" presId="urn:microsoft.com/office/officeart/2005/8/layout/list1"/>
    <dgm:cxn modelId="{5184D2EF-E97D-014B-97FF-D9B4C5BC5B08}" type="presParOf" srcId="{164077AE-20F7-8C42-A572-8F0E2D958FAE}" destId="{0EE8E54E-51FA-0E41-B9D3-C0F001278A91}" srcOrd="1" destOrd="0" presId="urn:microsoft.com/office/officeart/2005/8/layout/list1"/>
    <dgm:cxn modelId="{B9A3C2F1-0BB7-014F-97D3-B2AC43D70FBC}" type="presParOf" srcId="{D2CC35F9-9432-EC4B-BE42-DA24C8A0781B}" destId="{8BA9B9A4-8B9E-E243-A72C-662FE64868BB}" srcOrd="1" destOrd="0" presId="urn:microsoft.com/office/officeart/2005/8/layout/list1"/>
    <dgm:cxn modelId="{5036E845-C175-9842-A002-0ECC929424CC}" type="presParOf" srcId="{D2CC35F9-9432-EC4B-BE42-DA24C8A0781B}" destId="{03C965D0-D6A4-2149-AFB1-205C0C5E6531}" srcOrd="2" destOrd="0" presId="urn:microsoft.com/office/officeart/2005/8/layout/list1"/>
    <dgm:cxn modelId="{9F70B690-8E9C-994C-96A6-505B8D40560E}" type="presParOf" srcId="{D2CC35F9-9432-EC4B-BE42-DA24C8A0781B}" destId="{FD735724-9FE6-4F42-A473-08F037435B95}" srcOrd="3" destOrd="0" presId="urn:microsoft.com/office/officeart/2005/8/layout/list1"/>
    <dgm:cxn modelId="{B8F66173-9101-1049-A3B7-1B8A1B816F4F}" type="presParOf" srcId="{D2CC35F9-9432-EC4B-BE42-DA24C8A0781B}" destId="{94914BC3-BC2D-3A44-9412-407D3EE2EF82}" srcOrd="4" destOrd="0" presId="urn:microsoft.com/office/officeart/2005/8/layout/list1"/>
    <dgm:cxn modelId="{40A9BE17-8546-F941-9CF2-D5DB47AB8EE0}" type="presParOf" srcId="{94914BC3-BC2D-3A44-9412-407D3EE2EF82}" destId="{13FA1076-1CF6-5446-81F6-CF5B015BEF21}" srcOrd="0" destOrd="0" presId="urn:microsoft.com/office/officeart/2005/8/layout/list1"/>
    <dgm:cxn modelId="{AD095B0F-505C-B348-B722-879E02298993}" type="presParOf" srcId="{94914BC3-BC2D-3A44-9412-407D3EE2EF82}" destId="{F5A5CBF6-FD15-3749-A041-EF1C86725460}" srcOrd="1" destOrd="0" presId="urn:microsoft.com/office/officeart/2005/8/layout/list1"/>
    <dgm:cxn modelId="{98D45069-44C6-8346-9359-F021B7F40C29}" type="presParOf" srcId="{D2CC35F9-9432-EC4B-BE42-DA24C8A0781B}" destId="{603B6D7E-1B2B-BE40-8C47-ACC7AD9B8CCD}" srcOrd="5" destOrd="0" presId="urn:microsoft.com/office/officeart/2005/8/layout/list1"/>
    <dgm:cxn modelId="{5E94E41D-7AEB-4D48-A6D5-AE7F0BFAB7A5}" type="presParOf" srcId="{D2CC35F9-9432-EC4B-BE42-DA24C8A0781B}" destId="{82F6ADE3-1B85-3848-A573-E91FBD63689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E90542-857C-4C8D-A2D9-B4507E8F17B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886355-8D48-4B30-9A68-67396D55B29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de-DE" dirty="0"/>
            <a:t>A </a:t>
          </a:r>
          <a:r>
            <a:rPr lang="de-DE" dirty="0" err="1"/>
            <a:t>depender</a:t>
          </a:r>
          <a:r>
            <a:rPr lang="de-DE" dirty="0"/>
            <a:t> </a:t>
          </a:r>
          <a:r>
            <a:rPr lang="de-DE" dirty="0" err="1"/>
            <a:t>knows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internal </a:t>
          </a:r>
          <a:r>
            <a:rPr lang="de-DE" dirty="0" err="1"/>
            <a:t>details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dependee</a:t>
          </a:r>
          <a:endParaRPr lang="en-US" dirty="0"/>
        </a:p>
      </dgm:t>
    </dgm:pt>
    <dgm:pt modelId="{E632556B-5CFF-4DE3-8DAA-FA6CE4BE46F7}" type="parTrans" cxnId="{22D11E12-E8E9-45E1-98A2-A75D6B3626D5}">
      <dgm:prSet/>
      <dgm:spPr/>
      <dgm:t>
        <a:bodyPr/>
        <a:lstStyle/>
        <a:p>
          <a:endParaRPr lang="en-US"/>
        </a:p>
      </dgm:t>
    </dgm:pt>
    <dgm:pt modelId="{4198981E-AE85-4D23-A0C0-FB2C89F667CB}" type="sibTrans" cxnId="{22D11E12-E8E9-45E1-98A2-A75D6B3626D5}">
      <dgm:prSet/>
      <dgm:spPr/>
      <dgm:t>
        <a:bodyPr/>
        <a:lstStyle/>
        <a:p>
          <a:endParaRPr lang="en-US"/>
        </a:p>
      </dgm:t>
    </dgm:pt>
    <dgm:pt modelId="{6AA241D6-5C52-4C41-9202-8FD9741D3E23}">
      <dgm:prSet/>
      <dgm:spPr/>
      <dgm:t>
        <a:bodyPr/>
        <a:lstStyle/>
        <a:p>
          <a:endParaRPr lang="en-US" dirty="0"/>
        </a:p>
      </dgm:t>
    </dgm:pt>
    <dgm:pt modelId="{DC572A0C-1D6B-468F-A3E1-0B3BA55AC611}" type="parTrans" cxnId="{4B61CCF9-D983-4FA8-B1B3-63D0C293F1C9}">
      <dgm:prSet/>
      <dgm:spPr/>
      <dgm:t>
        <a:bodyPr/>
        <a:lstStyle/>
        <a:p>
          <a:endParaRPr lang="en-US"/>
        </a:p>
      </dgm:t>
    </dgm:pt>
    <dgm:pt modelId="{28D96E85-17C4-4B1A-939D-0C15F9DB0586}" type="sibTrans" cxnId="{4B61CCF9-D983-4FA8-B1B3-63D0C293F1C9}">
      <dgm:prSet/>
      <dgm:spPr/>
      <dgm:t>
        <a:bodyPr/>
        <a:lstStyle/>
        <a:p>
          <a:endParaRPr lang="en-US"/>
        </a:p>
      </dgm:t>
    </dgm:pt>
    <dgm:pt modelId="{31C2FC36-8B35-47ED-9EC1-9CD69F2EE41F}">
      <dgm:prSet/>
      <dgm:spPr/>
      <dgm:t>
        <a:bodyPr/>
        <a:lstStyle/>
        <a:p>
          <a:r>
            <a:rPr lang="de-DE" dirty="0"/>
            <a:t>Not </a:t>
          </a:r>
          <a:r>
            <a:rPr lang="de-DE" dirty="0" err="1"/>
            <a:t>easily</a:t>
          </a:r>
          <a:r>
            <a:rPr lang="de-DE" dirty="0"/>
            <a:t> </a:t>
          </a:r>
          <a:r>
            <a:rPr lang="de-DE" dirty="0" err="1"/>
            <a:t>testable</a:t>
          </a:r>
          <a:endParaRPr lang="en-US" dirty="0"/>
        </a:p>
      </dgm:t>
    </dgm:pt>
    <dgm:pt modelId="{C1BBD3CA-6BB8-430A-849E-57D14B814D06}" type="parTrans" cxnId="{477B0FCB-8E25-4F52-ADFD-6579409F2AB0}">
      <dgm:prSet/>
      <dgm:spPr/>
      <dgm:t>
        <a:bodyPr/>
        <a:lstStyle/>
        <a:p>
          <a:endParaRPr lang="en-US"/>
        </a:p>
      </dgm:t>
    </dgm:pt>
    <dgm:pt modelId="{C29B487B-C898-4429-B3F4-970CE6E0856B}" type="sibTrans" cxnId="{477B0FCB-8E25-4F52-ADFD-6579409F2AB0}">
      <dgm:prSet/>
      <dgm:spPr/>
      <dgm:t>
        <a:bodyPr/>
        <a:lstStyle/>
        <a:p>
          <a:endParaRPr lang="en-US"/>
        </a:p>
      </dgm:t>
    </dgm:pt>
    <dgm:pt modelId="{D8E5E2C7-BAB3-40AF-A155-181CEC7CCD9C}">
      <dgm:prSet/>
      <dgm:spPr/>
      <dgm:t>
        <a:bodyPr/>
        <a:lstStyle/>
        <a:p>
          <a:endParaRPr lang="en-US" dirty="0"/>
        </a:p>
      </dgm:t>
    </dgm:pt>
    <dgm:pt modelId="{8FCEBC87-B48B-402B-96D4-5F4E8C63A403}" type="parTrans" cxnId="{9F9F8CD1-A870-4A48-AA71-59BA09A1DC05}">
      <dgm:prSet/>
      <dgm:spPr/>
      <dgm:t>
        <a:bodyPr/>
        <a:lstStyle/>
        <a:p>
          <a:endParaRPr lang="en-US"/>
        </a:p>
      </dgm:t>
    </dgm:pt>
    <dgm:pt modelId="{60B3D383-BB26-4D2F-A3AB-3CE09BC3A187}" type="sibTrans" cxnId="{9F9F8CD1-A870-4A48-AA71-59BA09A1DC05}">
      <dgm:prSet/>
      <dgm:spPr/>
      <dgm:t>
        <a:bodyPr/>
        <a:lstStyle/>
        <a:p>
          <a:endParaRPr lang="en-US"/>
        </a:p>
      </dgm:t>
    </dgm:pt>
    <dgm:pt modelId="{5DDAB709-6A68-4BDB-9AC0-5A1CE86420E6}">
      <dgm:prSet/>
      <dgm:spPr/>
      <dgm:t>
        <a:bodyPr/>
        <a:lstStyle/>
        <a:p>
          <a:r>
            <a:rPr lang="de-DE"/>
            <a:t>Tight Coupling</a:t>
          </a:r>
          <a:endParaRPr lang="en-US"/>
        </a:p>
      </dgm:t>
    </dgm:pt>
    <dgm:pt modelId="{FE928685-1C7E-4FC0-80BB-7CFCCDCCF70E}" type="parTrans" cxnId="{BA45C849-D394-4F74-987F-794E89A29DD8}">
      <dgm:prSet/>
      <dgm:spPr/>
      <dgm:t>
        <a:bodyPr/>
        <a:lstStyle/>
        <a:p>
          <a:endParaRPr lang="en-US"/>
        </a:p>
      </dgm:t>
    </dgm:pt>
    <dgm:pt modelId="{3C66DE60-65C2-4D31-9D52-2E3D248057A0}" type="sibTrans" cxnId="{BA45C849-D394-4F74-987F-794E89A29DD8}">
      <dgm:prSet/>
      <dgm:spPr/>
      <dgm:t>
        <a:bodyPr/>
        <a:lstStyle/>
        <a:p>
          <a:endParaRPr lang="en-US"/>
        </a:p>
      </dgm:t>
    </dgm:pt>
    <dgm:pt modelId="{FDD0D1DD-A23C-423A-9B21-5433DD15C8BD}">
      <dgm:prSet/>
      <dgm:spPr/>
      <dgm:t>
        <a:bodyPr/>
        <a:lstStyle/>
        <a:p>
          <a:endParaRPr lang="en-US" dirty="0"/>
        </a:p>
      </dgm:t>
    </dgm:pt>
    <dgm:pt modelId="{9A52FEF4-AED8-41AE-90DA-60B79E6DE591}" type="parTrans" cxnId="{C9E33177-ECB2-420D-9117-6430BBD84ABD}">
      <dgm:prSet/>
      <dgm:spPr/>
      <dgm:t>
        <a:bodyPr/>
        <a:lstStyle/>
        <a:p>
          <a:endParaRPr lang="en-US"/>
        </a:p>
      </dgm:t>
    </dgm:pt>
    <dgm:pt modelId="{B414524D-CEFB-446C-AB51-BABAE1866948}" type="sibTrans" cxnId="{C9E33177-ECB2-420D-9117-6430BBD84ABD}">
      <dgm:prSet/>
      <dgm:spPr/>
      <dgm:t>
        <a:bodyPr/>
        <a:lstStyle/>
        <a:p>
          <a:endParaRPr lang="en-US"/>
        </a:p>
      </dgm:t>
    </dgm:pt>
    <dgm:pt modelId="{3BCFBBC4-4E5D-4F6C-BA04-F5ECD9C7A291}">
      <dgm:prSet/>
      <dgm:spPr/>
      <dgm:t>
        <a:bodyPr/>
        <a:lstStyle/>
        <a:p>
          <a:r>
            <a:rPr lang="de-DE"/>
            <a:t>Hinders the code readability</a:t>
          </a:r>
          <a:endParaRPr lang="en-US"/>
        </a:p>
      </dgm:t>
    </dgm:pt>
    <dgm:pt modelId="{0F969B71-292E-43C4-8622-B33DB5A0262C}" type="parTrans" cxnId="{A720E709-05D8-4810-915E-C8F29BCCAFBB}">
      <dgm:prSet/>
      <dgm:spPr/>
      <dgm:t>
        <a:bodyPr/>
        <a:lstStyle/>
        <a:p>
          <a:endParaRPr lang="en-US"/>
        </a:p>
      </dgm:t>
    </dgm:pt>
    <dgm:pt modelId="{E2AFBBFD-65C5-4DF0-9E1D-CCE8A2B0627B}" type="sibTrans" cxnId="{A720E709-05D8-4810-915E-C8F29BCCAFBB}">
      <dgm:prSet/>
      <dgm:spPr/>
      <dgm:t>
        <a:bodyPr/>
        <a:lstStyle/>
        <a:p>
          <a:endParaRPr lang="en-US"/>
        </a:p>
      </dgm:t>
    </dgm:pt>
    <dgm:pt modelId="{30FBA66D-B215-4F1B-B649-31D2E2B79FD8}">
      <dgm:prSet/>
      <dgm:spPr/>
      <dgm:t>
        <a:bodyPr/>
        <a:lstStyle/>
        <a:p>
          <a:endParaRPr lang="en-US" dirty="0"/>
        </a:p>
      </dgm:t>
    </dgm:pt>
    <dgm:pt modelId="{C4B00400-2B68-4F7A-ABD1-FABA1AD16880}" type="parTrans" cxnId="{687E1245-42BD-42E8-9061-EF984A286D3B}">
      <dgm:prSet/>
      <dgm:spPr/>
      <dgm:t>
        <a:bodyPr/>
        <a:lstStyle/>
        <a:p>
          <a:endParaRPr lang="en-US"/>
        </a:p>
      </dgm:t>
    </dgm:pt>
    <dgm:pt modelId="{21AB02A9-9F56-4883-B65B-48BD79D32790}" type="sibTrans" cxnId="{687E1245-42BD-42E8-9061-EF984A286D3B}">
      <dgm:prSet/>
      <dgm:spPr/>
      <dgm:t>
        <a:bodyPr/>
        <a:lstStyle/>
        <a:p>
          <a:endParaRPr lang="en-US"/>
        </a:p>
      </dgm:t>
    </dgm:pt>
    <dgm:pt modelId="{AD08DE66-774E-2549-A7B2-AE63B6BBD1DB}" type="pres">
      <dgm:prSet presAssocID="{87E90542-857C-4C8D-A2D9-B4507E8F17B4}" presName="linear" presStyleCnt="0">
        <dgm:presLayoutVars>
          <dgm:animLvl val="lvl"/>
          <dgm:resizeHandles val="exact"/>
        </dgm:presLayoutVars>
      </dgm:prSet>
      <dgm:spPr/>
    </dgm:pt>
    <dgm:pt modelId="{2E2CDB56-5B6F-E745-AA95-9387ACA8C5F1}" type="pres">
      <dgm:prSet presAssocID="{FF886355-8D48-4B30-9A68-67396D55B297}" presName="parentText" presStyleLbl="node1" presStyleIdx="0" presStyleCnt="4" custLinFactY="200000" custLinFactNeighborX="0" custLinFactNeighborY="251397">
        <dgm:presLayoutVars>
          <dgm:chMax val="0"/>
          <dgm:bulletEnabled val="1"/>
        </dgm:presLayoutVars>
      </dgm:prSet>
      <dgm:spPr/>
    </dgm:pt>
    <dgm:pt modelId="{1E10A656-ABA2-484A-B62F-9C62E9506DCA}" type="pres">
      <dgm:prSet presAssocID="{FF886355-8D48-4B30-9A68-67396D55B297}" presName="childText" presStyleLbl="revTx" presStyleIdx="0" presStyleCnt="4">
        <dgm:presLayoutVars>
          <dgm:bulletEnabled val="1"/>
        </dgm:presLayoutVars>
      </dgm:prSet>
      <dgm:spPr/>
    </dgm:pt>
    <dgm:pt modelId="{2B06724B-1413-8848-9C91-64C3654C1E4E}" type="pres">
      <dgm:prSet presAssocID="{31C2FC36-8B35-47ED-9EC1-9CD69F2EE41F}" presName="parentText" presStyleLbl="node1" presStyleIdx="1" presStyleCnt="4" custLinFactNeighborX="0" custLinFactNeighborY="-26139">
        <dgm:presLayoutVars>
          <dgm:chMax val="0"/>
          <dgm:bulletEnabled val="1"/>
        </dgm:presLayoutVars>
      </dgm:prSet>
      <dgm:spPr/>
    </dgm:pt>
    <dgm:pt modelId="{95038F36-4007-3147-BF0F-F75D10383FBB}" type="pres">
      <dgm:prSet presAssocID="{31C2FC36-8B35-47ED-9EC1-9CD69F2EE41F}" presName="childText" presStyleLbl="revTx" presStyleIdx="1" presStyleCnt="4">
        <dgm:presLayoutVars>
          <dgm:bulletEnabled val="1"/>
        </dgm:presLayoutVars>
      </dgm:prSet>
      <dgm:spPr/>
    </dgm:pt>
    <dgm:pt modelId="{7167E544-032E-5742-935A-A13DAD54696D}" type="pres">
      <dgm:prSet presAssocID="{5DDAB709-6A68-4BDB-9AC0-5A1CE86420E6}" presName="parentText" presStyleLbl="node1" presStyleIdx="2" presStyleCnt="4" custLinFactY="-200000" custLinFactNeighborX="0" custLinFactNeighborY="-202795">
        <dgm:presLayoutVars>
          <dgm:chMax val="0"/>
          <dgm:bulletEnabled val="1"/>
        </dgm:presLayoutVars>
      </dgm:prSet>
      <dgm:spPr/>
    </dgm:pt>
    <dgm:pt modelId="{CCE2A6C4-774E-404A-B7A5-6BF7C8039E96}" type="pres">
      <dgm:prSet presAssocID="{5DDAB709-6A68-4BDB-9AC0-5A1CE86420E6}" presName="childText" presStyleLbl="revTx" presStyleIdx="2" presStyleCnt="4">
        <dgm:presLayoutVars>
          <dgm:bulletEnabled val="1"/>
        </dgm:presLayoutVars>
      </dgm:prSet>
      <dgm:spPr/>
    </dgm:pt>
    <dgm:pt modelId="{74AAC16C-2339-814A-ABCB-D98FFFCE3B8E}" type="pres">
      <dgm:prSet presAssocID="{3BCFBBC4-4E5D-4F6C-BA04-F5ECD9C7A291}" presName="parentText" presStyleLbl="node1" presStyleIdx="3" presStyleCnt="4" custLinFactNeighborX="0" custLinFactNeighborY="49063">
        <dgm:presLayoutVars>
          <dgm:chMax val="0"/>
          <dgm:bulletEnabled val="1"/>
        </dgm:presLayoutVars>
      </dgm:prSet>
      <dgm:spPr/>
    </dgm:pt>
    <dgm:pt modelId="{98E41044-2EFF-F947-A3F3-2425C3857F4C}" type="pres">
      <dgm:prSet presAssocID="{3BCFBBC4-4E5D-4F6C-BA04-F5ECD9C7A29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A720E709-05D8-4810-915E-C8F29BCCAFBB}" srcId="{87E90542-857C-4C8D-A2D9-B4507E8F17B4}" destId="{3BCFBBC4-4E5D-4F6C-BA04-F5ECD9C7A291}" srcOrd="3" destOrd="0" parTransId="{0F969B71-292E-43C4-8622-B33DB5A0262C}" sibTransId="{E2AFBBFD-65C5-4DF0-9E1D-CCE8A2B0627B}"/>
    <dgm:cxn modelId="{0BDE4A0F-7BA9-8A46-AE23-2A19170F9F10}" type="presOf" srcId="{FDD0D1DD-A23C-423A-9B21-5433DD15C8BD}" destId="{CCE2A6C4-774E-404A-B7A5-6BF7C8039E96}" srcOrd="0" destOrd="0" presId="urn:microsoft.com/office/officeart/2005/8/layout/vList2"/>
    <dgm:cxn modelId="{4C81F010-7A6A-9142-B915-67A7A7281DAA}" type="presOf" srcId="{6AA241D6-5C52-4C41-9202-8FD9741D3E23}" destId="{1E10A656-ABA2-484A-B62F-9C62E9506DCA}" srcOrd="0" destOrd="0" presId="urn:microsoft.com/office/officeart/2005/8/layout/vList2"/>
    <dgm:cxn modelId="{22D11E12-E8E9-45E1-98A2-A75D6B3626D5}" srcId="{87E90542-857C-4C8D-A2D9-B4507E8F17B4}" destId="{FF886355-8D48-4B30-9A68-67396D55B297}" srcOrd="0" destOrd="0" parTransId="{E632556B-5CFF-4DE3-8DAA-FA6CE4BE46F7}" sibTransId="{4198981E-AE85-4D23-A0C0-FB2C89F667CB}"/>
    <dgm:cxn modelId="{6677A326-CFC2-E24E-9DBA-7D4249C66801}" type="presOf" srcId="{FF886355-8D48-4B30-9A68-67396D55B297}" destId="{2E2CDB56-5B6F-E745-AA95-9387ACA8C5F1}" srcOrd="0" destOrd="0" presId="urn:microsoft.com/office/officeart/2005/8/layout/vList2"/>
    <dgm:cxn modelId="{AE413B2D-3B72-9742-81EE-59E5A3231B11}" type="presOf" srcId="{D8E5E2C7-BAB3-40AF-A155-181CEC7CCD9C}" destId="{95038F36-4007-3147-BF0F-F75D10383FBB}" srcOrd="0" destOrd="0" presId="urn:microsoft.com/office/officeart/2005/8/layout/vList2"/>
    <dgm:cxn modelId="{687E1245-42BD-42E8-9061-EF984A286D3B}" srcId="{3BCFBBC4-4E5D-4F6C-BA04-F5ECD9C7A291}" destId="{30FBA66D-B215-4F1B-B649-31D2E2B79FD8}" srcOrd="0" destOrd="0" parTransId="{C4B00400-2B68-4F7A-ABD1-FABA1AD16880}" sibTransId="{21AB02A9-9F56-4883-B65B-48BD79D32790}"/>
    <dgm:cxn modelId="{BA45C849-D394-4F74-987F-794E89A29DD8}" srcId="{87E90542-857C-4C8D-A2D9-B4507E8F17B4}" destId="{5DDAB709-6A68-4BDB-9AC0-5A1CE86420E6}" srcOrd="2" destOrd="0" parTransId="{FE928685-1C7E-4FC0-80BB-7CFCCDCCF70E}" sibTransId="{3C66DE60-65C2-4D31-9D52-2E3D248057A0}"/>
    <dgm:cxn modelId="{7138FD5B-851C-1C4E-B179-454DF51DDF7F}" type="presOf" srcId="{5DDAB709-6A68-4BDB-9AC0-5A1CE86420E6}" destId="{7167E544-032E-5742-935A-A13DAD54696D}" srcOrd="0" destOrd="0" presId="urn:microsoft.com/office/officeart/2005/8/layout/vList2"/>
    <dgm:cxn modelId="{31CE3469-44BB-7E48-B4AF-B693D1F47DE2}" type="presOf" srcId="{31C2FC36-8B35-47ED-9EC1-9CD69F2EE41F}" destId="{2B06724B-1413-8848-9C91-64C3654C1E4E}" srcOrd="0" destOrd="0" presId="urn:microsoft.com/office/officeart/2005/8/layout/vList2"/>
    <dgm:cxn modelId="{C9E33177-ECB2-420D-9117-6430BBD84ABD}" srcId="{5DDAB709-6A68-4BDB-9AC0-5A1CE86420E6}" destId="{FDD0D1DD-A23C-423A-9B21-5433DD15C8BD}" srcOrd="0" destOrd="0" parTransId="{9A52FEF4-AED8-41AE-90DA-60B79E6DE591}" sibTransId="{B414524D-CEFB-446C-AB51-BABAE1866948}"/>
    <dgm:cxn modelId="{DB191E79-DE0A-4A42-9680-6B12FC61F161}" type="presOf" srcId="{30FBA66D-B215-4F1B-B649-31D2E2B79FD8}" destId="{98E41044-2EFF-F947-A3F3-2425C3857F4C}" srcOrd="0" destOrd="0" presId="urn:microsoft.com/office/officeart/2005/8/layout/vList2"/>
    <dgm:cxn modelId="{C2B5C9A9-BF52-9941-8241-8CF82DCF3556}" type="presOf" srcId="{87E90542-857C-4C8D-A2D9-B4507E8F17B4}" destId="{AD08DE66-774E-2549-A7B2-AE63B6BBD1DB}" srcOrd="0" destOrd="0" presId="urn:microsoft.com/office/officeart/2005/8/layout/vList2"/>
    <dgm:cxn modelId="{C4F3E7BA-6CF3-294E-9818-6BFD079B6593}" type="presOf" srcId="{3BCFBBC4-4E5D-4F6C-BA04-F5ECD9C7A291}" destId="{74AAC16C-2339-814A-ABCB-D98FFFCE3B8E}" srcOrd="0" destOrd="0" presId="urn:microsoft.com/office/officeart/2005/8/layout/vList2"/>
    <dgm:cxn modelId="{477B0FCB-8E25-4F52-ADFD-6579409F2AB0}" srcId="{87E90542-857C-4C8D-A2D9-B4507E8F17B4}" destId="{31C2FC36-8B35-47ED-9EC1-9CD69F2EE41F}" srcOrd="1" destOrd="0" parTransId="{C1BBD3CA-6BB8-430A-849E-57D14B814D06}" sibTransId="{C29B487B-C898-4429-B3F4-970CE6E0856B}"/>
    <dgm:cxn modelId="{9F9F8CD1-A870-4A48-AA71-59BA09A1DC05}" srcId="{31C2FC36-8B35-47ED-9EC1-9CD69F2EE41F}" destId="{D8E5E2C7-BAB3-40AF-A155-181CEC7CCD9C}" srcOrd="0" destOrd="0" parTransId="{8FCEBC87-B48B-402B-96D4-5F4E8C63A403}" sibTransId="{60B3D383-BB26-4D2F-A3AB-3CE09BC3A187}"/>
    <dgm:cxn modelId="{4B61CCF9-D983-4FA8-B1B3-63D0C293F1C9}" srcId="{FF886355-8D48-4B30-9A68-67396D55B297}" destId="{6AA241D6-5C52-4C41-9202-8FD9741D3E23}" srcOrd="0" destOrd="0" parTransId="{DC572A0C-1D6B-468F-A3E1-0B3BA55AC611}" sibTransId="{28D96E85-17C4-4B1A-939D-0C15F9DB0586}"/>
    <dgm:cxn modelId="{5D9490E0-F0EC-9145-93A0-6E64E90F78BE}" type="presParOf" srcId="{AD08DE66-774E-2549-A7B2-AE63B6BBD1DB}" destId="{2E2CDB56-5B6F-E745-AA95-9387ACA8C5F1}" srcOrd="0" destOrd="0" presId="urn:microsoft.com/office/officeart/2005/8/layout/vList2"/>
    <dgm:cxn modelId="{BF3E6A71-D5BE-9C41-A410-ED23A57D2B21}" type="presParOf" srcId="{AD08DE66-774E-2549-A7B2-AE63B6BBD1DB}" destId="{1E10A656-ABA2-484A-B62F-9C62E9506DCA}" srcOrd="1" destOrd="0" presId="urn:microsoft.com/office/officeart/2005/8/layout/vList2"/>
    <dgm:cxn modelId="{6F965D42-74DA-4348-B29B-64E6483CE444}" type="presParOf" srcId="{AD08DE66-774E-2549-A7B2-AE63B6BBD1DB}" destId="{2B06724B-1413-8848-9C91-64C3654C1E4E}" srcOrd="2" destOrd="0" presId="urn:microsoft.com/office/officeart/2005/8/layout/vList2"/>
    <dgm:cxn modelId="{8723CA58-7EAB-A441-BF20-97ADEFEBD2A3}" type="presParOf" srcId="{AD08DE66-774E-2549-A7B2-AE63B6BBD1DB}" destId="{95038F36-4007-3147-BF0F-F75D10383FBB}" srcOrd="3" destOrd="0" presId="urn:microsoft.com/office/officeart/2005/8/layout/vList2"/>
    <dgm:cxn modelId="{A535DB3A-3AE9-4648-B72F-8D852BB2DA31}" type="presParOf" srcId="{AD08DE66-774E-2549-A7B2-AE63B6BBD1DB}" destId="{7167E544-032E-5742-935A-A13DAD54696D}" srcOrd="4" destOrd="0" presId="urn:microsoft.com/office/officeart/2005/8/layout/vList2"/>
    <dgm:cxn modelId="{448DE686-557E-4A49-AE7F-393527370C40}" type="presParOf" srcId="{AD08DE66-774E-2549-A7B2-AE63B6BBD1DB}" destId="{CCE2A6C4-774E-404A-B7A5-6BF7C8039E96}" srcOrd="5" destOrd="0" presId="urn:microsoft.com/office/officeart/2005/8/layout/vList2"/>
    <dgm:cxn modelId="{36716B64-BF8A-644F-8689-8E32F7A9516D}" type="presParOf" srcId="{AD08DE66-774E-2549-A7B2-AE63B6BBD1DB}" destId="{74AAC16C-2339-814A-ABCB-D98FFFCE3B8E}" srcOrd="6" destOrd="0" presId="urn:microsoft.com/office/officeart/2005/8/layout/vList2"/>
    <dgm:cxn modelId="{25541D80-164A-1444-92DE-12CAD2F96264}" type="presParOf" srcId="{AD08DE66-774E-2549-A7B2-AE63B6BBD1DB}" destId="{98E41044-2EFF-F947-A3F3-2425C3857F4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01FD11-38FA-4A3A-865F-B16B2D71783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3610F00-7431-4AB3-8EF8-15A0AD0C7649}">
      <dgm:prSet/>
      <dgm:spPr/>
      <dgm:t>
        <a:bodyPr/>
        <a:lstStyle/>
        <a:p>
          <a:r>
            <a:rPr lang="de-CH"/>
            <a:t>Is also an object</a:t>
          </a:r>
          <a:endParaRPr lang="en-US"/>
        </a:p>
      </dgm:t>
    </dgm:pt>
    <dgm:pt modelId="{47FA7DF2-53FE-4F5C-84F7-B9CFBEE5F1E2}" type="parTrans" cxnId="{41910E1C-5E09-4DD8-BE40-8464AE1CC967}">
      <dgm:prSet/>
      <dgm:spPr/>
      <dgm:t>
        <a:bodyPr/>
        <a:lstStyle/>
        <a:p>
          <a:endParaRPr lang="en-US"/>
        </a:p>
      </dgm:t>
    </dgm:pt>
    <dgm:pt modelId="{834E82A8-42D6-4CBE-9FAC-3B38ABC5F76E}" type="sibTrans" cxnId="{41910E1C-5E09-4DD8-BE40-8464AE1CC967}">
      <dgm:prSet/>
      <dgm:spPr/>
      <dgm:t>
        <a:bodyPr/>
        <a:lstStyle/>
        <a:p>
          <a:endParaRPr lang="en-US"/>
        </a:p>
      </dgm:t>
    </dgm:pt>
    <dgm:pt modelId="{5388E679-EF6F-4FE9-AD04-CA6D967344C0}">
      <dgm:prSet/>
      <dgm:spPr/>
      <dgm:t>
        <a:bodyPr/>
        <a:lstStyle/>
        <a:p>
          <a:r>
            <a:rPr lang="de-CH"/>
            <a:t>manages other objects</a:t>
          </a:r>
          <a:endParaRPr lang="en-US"/>
        </a:p>
      </dgm:t>
    </dgm:pt>
    <dgm:pt modelId="{AAA48C41-9C7E-4A87-815C-63ECF34FA186}" type="parTrans" cxnId="{AB01D1F8-4298-4886-A5DA-06735AB2FCE9}">
      <dgm:prSet/>
      <dgm:spPr/>
      <dgm:t>
        <a:bodyPr/>
        <a:lstStyle/>
        <a:p>
          <a:endParaRPr lang="en-US"/>
        </a:p>
      </dgm:t>
    </dgm:pt>
    <dgm:pt modelId="{21C133B0-96B8-4097-86DC-29946F2920E9}" type="sibTrans" cxnId="{AB01D1F8-4298-4886-A5DA-06735AB2FCE9}">
      <dgm:prSet/>
      <dgm:spPr/>
      <dgm:t>
        <a:bodyPr/>
        <a:lstStyle/>
        <a:p>
          <a:endParaRPr lang="en-US"/>
        </a:p>
      </dgm:t>
    </dgm:pt>
    <dgm:pt modelId="{5619CC1D-BB6E-45F2-8DBF-AEF25572E656}">
      <dgm:prSet/>
      <dgm:spPr/>
      <dgm:t>
        <a:bodyPr/>
        <a:lstStyle/>
        <a:p>
          <a:r>
            <a:rPr lang="de-CH"/>
            <a:t>enables Dependecy Injection</a:t>
          </a:r>
          <a:endParaRPr lang="en-US"/>
        </a:p>
      </dgm:t>
    </dgm:pt>
    <dgm:pt modelId="{DB0FB23B-CB34-436C-BD5F-B81C0657432A}" type="parTrans" cxnId="{36A06ACD-FCA4-4FC8-B51F-D953D7C19151}">
      <dgm:prSet/>
      <dgm:spPr/>
      <dgm:t>
        <a:bodyPr/>
        <a:lstStyle/>
        <a:p>
          <a:endParaRPr lang="en-US"/>
        </a:p>
      </dgm:t>
    </dgm:pt>
    <dgm:pt modelId="{DBB82B30-EE51-4CAC-9E48-A71515352462}" type="sibTrans" cxnId="{36A06ACD-FCA4-4FC8-B51F-D953D7C19151}">
      <dgm:prSet/>
      <dgm:spPr/>
      <dgm:t>
        <a:bodyPr/>
        <a:lstStyle/>
        <a:p>
          <a:endParaRPr lang="en-US"/>
        </a:p>
      </dgm:t>
    </dgm:pt>
    <dgm:pt modelId="{1677BDC1-939D-4B9B-943C-8100140E2024}">
      <dgm:prSet/>
      <dgm:spPr/>
      <dgm:t>
        <a:bodyPr/>
        <a:lstStyle/>
        <a:p>
          <a:r>
            <a:rPr lang="de-CH"/>
            <a:t>builds Object Graphs</a:t>
          </a:r>
          <a:endParaRPr lang="en-US"/>
        </a:p>
      </dgm:t>
    </dgm:pt>
    <dgm:pt modelId="{B02095F9-A8D5-48D6-BCA6-285D918203F5}" type="parTrans" cxnId="{3A9CD602-6749-4610-B5A5-3EC053B9A8CE}">
      <dgm:prSet/>
      <dgm:spPr/>
      <dgm:t>
        <a:bodyPr/>
        <a:lstStyle/>
        <a:p>
          <a:endParaRPr lang="en-US"/>
        </a:p>
      </dgm:t>
    </dgm:pt>
    <dgm:pt modelId="{A237928F-EDE3-4801-B050-ACF3CF7D3987}" type="sibTrans" cxnId="{3A9CD602-6749-4610-B5A5-3EC053B9A8CE}">
      <dgm:prSet/>
      <dgm:spPr/>
      <dgm:t>
        <a:bodyPr/>
        <a:lstStyle/>
        <a:p>
          <a:endParaRPr lang="en-US"/>
        </a:p>
      </dgm:t>
    </dgm:pt>
    <dgm:pt modelId="{FFE4A8B4-04F9-46F0-B524-9E695D0BC3B6}" type="pres">
      <dgm:prSet presAssocID="{3301FD11-38FA-4A3A-865F-B16B2D71783A}" presName="root" presStyleCnt="0">
        <dgm:presLayoutVars>
          <dgm:dir/>
          <dgm:resizeHandles val="exact"/>
        </dgm:presLayoutVars>
      </dgm:prSet>
      <dgm:spPr/>
    </dgm:pt>
    <dgm:pt modelId="{9131132E-C307-4BFD-B4C1-CFAB86A3A815}" type="pres">
      <dgm:prSet presAssocID="{F3610F00-7431-4AB3-8EF8-15A0AD0C7649}" presName="compNode" presStyleCnt="0"/>
      <dgm:spPr/>
    </dgm:pt>
    <dgm:pt modelId="{148193AA-A14D-44CC-B190-FF448AC5C02F}" type="pres">
      <dgm:prSet presAssocID="{F3610F00-7431-4AB3-8EF8-15A0AD0C7649}" presName="bgRect" presStyleLbl="bgShp" presStyleIdx="0" presStyleCnt="4"/>
      <dgm:spPr/>
    </dgm:pt>
    <dgm:pt modelId="{840AC004-D895-4D3D-A4ED-93EA82EEA58F}" type="pres">
      <dgm:prSet presAssocID="{F3610F00-7431-4AB3-8EF8-15A0AD0C76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ADD1C13A-888C-40DD-AAAE-6FC06BD893A2}" type="pres">
      <dgm:prSet presAssocID="{F3610F00-7431-4AB3-8EF8-15A0AD0C7649}" presName="spaceRect" presStyleCnt="0"/>
      <dgm:spPr/>
    </dgm:pt>
    <dgm:pt modelId="{BB9A40A0-27B9-4738-9E56-8A0D5B2611CD}" type="pres">
      <dgm:prSet presAssocID="{F3610F00-7431-4AB3-8EF8-15A0AD0C7649}" presName="parTx" presStyleLbl="revTx" presStyleIdx="0" presStyleCnt="4">
        <dgm:presLayoutVars>
          <dgm:chMax val="0"/>
          <dgm:chPref val="0"/>
        </dgm:presLayoutVars>
      </dgm:prSet>
      <dgm:spPr/>
    </dgm:pt>
    <dgm:pt modelId="{877D9C96-31E4-4795-AE14-172FF4140017}" type="pres">
      <dgm:prSet presAssocID="{834E82A8-42D6-4CBE-9FAC-3B38ABC5F76E}" presName="sibTrans" presStyleCnt="0"/>
      <dgm:spPr/>
    </dgm:pt>
    <dgm:pt modelId="{B89875C6-021B-4027-9EDE-687322D8C110}" type="pres">
      <dgm:prSet presAssocID="{5388E679-EF6F-4FE9-AD04-CA6D967344C0}" presName="compNode" presStyleCnt="0"/>
      <dgm:spPr/>
    </dgm:pt>
    <dgm:pt modelId="{5521745F-3333-424A-AEF3-594E0FBAC5F4}" type="pres">
      <dgm:prSet presAssocID="{5388E679-EF6F-4FE9-AD04-CA6D967344C0}" presName="bgRect" presStyleLbl="bgShp" presStyleIdx="1" presStyleCnt="4"/>
      <dgm:spPr/>
    </dgm:pt>
    <dgm:pt modelId="{9AB3720D-5EB2-4C16-8DF2-F7898DED2EDE}" type="pres">
      <dgm:prSet presAssocID="{5388E679-EF6F-4FE9-AD04-CA6D967344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3DDFE5A3-041C-4A5B-991A-08DFCD9EA6F3}" type="pres">
      <dgm:prSet presAssocID="{5388E679-EF6F-4FE9-AD04-CA6D967344C0}" presName="spaceRect" presStyleCnt="0"/>
      <dgm:spPr/>
    </dgm:pt>
    <dgm:pt modelId="{CB07E3FA-802A-4B96-89B9-D53C6DDB7C8B}" type="pres">
      <dgm:prSet presAssocID="{5388E679-EF6F-4FE9-AD04-CA6D967344C0}" presName="parTx" presStyleLbl="revTx" presStyleIdx="1" presStyleCnt="4">
        <dgm:presLayoutVars>
          <dgm:chMax val="0"/>
          <dgm:chPref val="0"/>
        </dgm:presLayoutVars>
      </dgm:prSet>
      <dgm:spPr/>
    </dgm:pt>
    <dgm:pt modelId="{85A44D58-44B1-42F6-A55D-41DC3372DA0B}" type="pres">
      <dgm:prSet presAssocID="{21C133B0-96B8-4097-86DC-29946F2920E9}" presName="sibTrans" presStyleCnt="0"/>
      <dgm:spPr/>
    </dgm:pt>
    <dgm:pt modelId="{8EE96D33-7223-4117-945F-6ED903F209DC}" type="pres">
      <dgm:prSet presAssocID="{5619CC1D-BB6E-45F2-8DBF-AEF25572E656}" presName="compNode" presStyleCnt="0"/>
      <dgm:spPr/>
    </dgm:pt>
    <dgm:pt modelId="{ABD9E60A-F2F1-443D-93F5-4BB349442E4C}" type="pres">
      <dgm:prSet presAssocID="{5619CC1D-BB6E-45F2-8DBF-AEF25572E656}" presName="bgRect" presStyleLbl="bgShp" presStyleIdx="2" presStyleCnt="4"/>
      <dgm:spPr/>
    </dgm:pt>
    <dgm:pt modelId="{34D124B7-19C7-43F9-9D9F-D698BEAFAABE}" type="pres">
      <dgm:prSet presAssocID="{5619CC1D-BB6E-45F2-8DBF-AEF25572E6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E6ECE41F-09EC-4341-BAAC-68F7AF3FC2B7}" type="pres">
      <dgm:prSet presAssocID="{5619CC1D-BB6E-45F2-8DBF-AEF25572E656}" presName="spaceRect" presStyleCnt="0"/>
      <dgm:spPr/>
    </dgm:pt>
    <dgm:pt modelId="{7E4DEE36-7655-4C7A-ACBB-2779C8613B75}" type="pres">
      <dgm:prSet presAssocID="{5619CC1D-BB6E-45F2-8DBF-AEF25572E656}" presName="parTx" presStyleLbl="revTx" presStyleIdx="2" presStyleCnt="4">
        <dgm:presLayoutVars>
          <dgm:chMax val="0"/>
          <dgm:chPref val="0"/>
        </dgm:presLayoutVars>
      </dgm:prSet>
      <dgm:spPr/>
    </dgm:pt>
    <dgm:pt modelId="{40A5C023-11B7-44B1-834D-D580FD491FB6}" type="pres">
      <dgm:prSet presAssocID="{DBB82B30-EE51-4CAC-9E48-A71515352462}" presName="sibTrans" presStyleCnt="0"/>
      <dgm:spPr/>
    </dgm:pt>
    <dgm:pt modelId="{711FB2EE-2140-4EB8-B733-EE474879EEFB}" type="pres">
      <dgm:prSet presAssocID="{1677BDC1-939D-4B9B-943C-8100140E2024}" presName="compNode" presStyleCnt="0"/>
      <dgm:spPr/>
    </dgm:pt>
    <dgm:pt modelId="{938A02D8-FD28-4435-8C9C-019D15D68FBB}" type="pres">
      <dgm:prSet presAssocID="{1677BDC1-939D-4B9B-943C-8100140E2024}" presName="bgRect" presStyleLbl="bgShp" presStyleIdx="3" presStyleCnt="4"/>
      <dgm:spPr/>
    </dgm:pt>
    <dgm:pt modelId="{41B59011-025B-4B74-B1C9-A29315CEF049}" type="pres">
      <dgm:prSet presAssocID="{1677BDC1-939D-4B9B-943C-8100140E202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D567EDE-F962-4595-A91A-49074BB0D8EF}" type="pres">
      <dgm:prSet presAssocID="{1677BDC1-939D-4B9B-943C-8100140E2024}" presName="spaceRect" presStyleCnt="0"/>
      <dgm:spPr/>
    </dgm:pt>
    <dgm:pt modelId="{FE62CE03-C491-4842-8533-9071B88DA239}" type="pres">
      <dgm:prSet presAssocID="{1677BDC1-939D-4B9B-943C-8100140E202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9CD602-6749-4610-B5A5-3EC053B9A8CE}" srcId="{3301FD11-38FA-4A3A-865F-B16B2D71783A}" destId="{1677BDC1-939D-4B9B-943C-8100140E2024}" srcOrd="3" destOrd="0" parTransId="{B02095F9-A8D5-48D6-BCA6-285D918203F5}" sibTransId="{A237928F-EDE3-4801-B050-ACF3CF7D3987}"/>
    <dgm:cxn modelId="{C6481F0F-7CBA-4F7B-83B2-5E417262C5E7}" type="presOf" srcId="{F3610F00-7431-4AB3-8EF8-15A0AD0C7649}" destId="{BB9A40A0-27B9-4738-9E56-8A0D5B2611CD}" srcOrd="0" destOrd="0" presId="urn:microsoft.com/office/officeart/2018/2/layout/IconVerticalSolidList"/>
    <dgm:cxn modelId="{41910E1C-5E09-4DD8-BE40-8464AE1CC967}" srcId="{3301FD11-38FA-4A3A-865F-B16B2D71783A}" destId="{F3610F00-7431-4AB3-8EF8-15A0AD0C7649}" srcOrd="0" destOrd="0" parTransId="{47FA7DF2-53FE-4F5C-84F7-B9CFBEE5F1E2}" sibTransId="{834E82A8-42D6-4CBE-9FAC-3B38ABC5F76E}"/>
    <dgm:cxn modelId="{1F3BFF54-58A9-4AB8-96A2-4D59AA6124E3}" type="presOf" srcId="{1677BDC1-939D-4B9B-943C-8100140E2024}" destId="{FE62CE03-C491-4842-8533-9071B88DA239}" srcOrd="0" destOrd="0" presId="urn:microsoft.com/office/officeart/2018/2/layout/IconVerticalSolidList"/>
    <dgm:cxn modelId="{2073EDBB-4F1D-4FB9-B7FF-7109F53628DD}" type="presOf" srcId="{3301FD11-38FA-4A3A-865F-B16B2D71783A}" destId="{FFE4A8B4-04F9-46F0-B524-9E695D0BC3B6}" srcOrd="0" destOrd="0" presId="urn:microsoft.com/office/officeart/2018/2/layout/IconVerticalSolidList"/>
    <dgm:cxn modelId="{FC254BC0-2113-4569-82ED-FEF9C2645769}" type="presOf" srcId="{5619CC1D-BB6E-45F2-8DBF-AEF25572E656}" destId="{7E4DEE36-7655-4C7A-ACBB-2779C8613B75}" srcOrd="0" destOrd="0" presId="urn:microsoft.com/office/officeart/2018/2/layout/IconVerticalSolidList"/>
    <dgm:cxn modelId="{36A06ACD-FCA4-4FC8-B51F-D953D7C19151}" srcId="{3301FD11-38FA-4A3A-865F-B16B2D71783A}" destId="{5619CC1D-BB6E-45F2-8DBF-AEF25572E656}" srcOrd="2" destOrd="0" parTransId="{DB0FB23B-CB34-436C-BD5F-B81C0657432A}" sibTransId="{DBB82B30-EE51-4CAC-9E48-A71515352462}"/>
    <dgm:cxn modelId="{EBAAA7DC-654F-4EAE-87FA-1912F319CE9B}" type="presOf" srcId="{5388E679-EF6F-4FE9-AD04-CA6D967344C0}" destId="{CB07E3FA-802A-4B96-89B9-D53C6DDB7C8B}" srcOrd="0" destOrd="0" presId="urn:microsoft.com/office/officeart/2018/2/layout/IconVerticalSolidList"/>
    <dgm:cxn modelId="{AB01D1F8-4298-4886-A5DA-06735AB2FCE9}" srcId="{3301FD11-38FA-4A3A-865F-B16B2D71783A}" destId="{5388E679-EF6F-4FE9-AD04-CA6D967344C0}" srcOrd="1" destOrd="0" parTransId="{AAA48C41-9C7E-4A87-815C-63ECF34FA186}" sibTransId="{21C133B0-96B8-4097-86DC-29946F2920E9}"/>
    <dgm:cxn modelId="{6560A132-34B3-4FCA-B9C2-E39FE490F4B3}" type="presParOf" srcId="{FFE4A8B4-04F9-46F0-B524-9E695D0BC3B6}" destId="{9131132E-C307-4BFD-B4C1-CFAB86A3A815}" srcOrd="0" destOrd="0" presId="urn:microsoft.com/office/officeart/2018/2/layout/IconVerticalSolidList"/>
    <dgm:cxn modelId="{44A9C4F3-AADB-44B0-A1E4-FEA3FBB6D825}" type="presParOf" srcId="{9131132E-C307-4BFD-B4C1-CFAB86A3A815}" destId="{148193AA-A14D-44CC-B190-FF448AC5C02F}" srcOrd="0" destOrd="0" presId="urn:microsoft.com/office/officeart/2018/2/layout/IconVerticalSolidList"/>
    <dgm:cxn modelId="{64799586-4BA9-47E2-8E10-E58819DA089B}" type="presParOf" srcId="{9131132E-C307-4BFD-B4C1-CFAB86A3A815}" destId="{840AC004-D895-4D3D-A4ED-93EA82EEA58F}" srcOrd="1" destOrd="0" presId="urn:microsoft.com/office/officeart/2018/2/layout/IconVerticalSolidList"/>
    <dgm:cxn modelId="{0908D2B6-9DB1-4BEC-A013-5F063E5B546B}" type="presParOf" srcId="{9131132E-C307-4BFD-B4C1-CFAB86A3A815}" destId="{ADD1C13A-888C-40DD-AAAE-6FC06BD893A2}" srcOrd="2" destOrd="0" presId="urn:microsoft.com/office/officeart/2018/2/layout/IconVerticalSolidList"/>
    <dgm:cxn modelId="{E3C007AF-70AF-4FDB-AD76-F6D19CEEA9D0}" type="presParOf" srcId="{9131132E-C307-4BFD-B4C1-CFAB86A3A815}" destId="{BB9A40A0-27B9-4738-9E56-8A0D5B2611CD}" srcOrd="3" destOrd="0" presId="urn:microsoft.com/office/officeart/2018/2/layout/IconVerticalSolidList"/>
    <dgm:cxn modelId="{640BEF7D-7FA4-444D-A540-D25B6C079774}" type="presParOf" srcId="{FFE4A8B4-04F9-46F0-B524-9E695D0BC3B6}" destId="{877D9C96-31E4-4795-AE14-172FF4140017}" srcOrd="1" destOrd="0" presId="urn:microsoft.com/office/officeart/2018/2/layout/IconVerticalSolidList"/>
    <dgm:cxn modelId="{CD7D1A66-6EAC-46E5-BBE8-F6BB7F4645F6}" type="presParOf" srcId="{FFE4A8B4-04F9-46F0-B524-9E695D0BC3B6}" destId="{B89875C6-021B-4027-9EDE-687322D8C110}" srcOrd="2" destOrd="0" presId="urn:microsoft.com/office/officeart/2018/2/layout/IconVerticalSolidList"/>
    <dgm:cxn modelId="{4DA5C5B4-F1AC-4091-88B0-09D6727CCD20}" type="presParOf" srcId="{B89875C6-021B-4027-9EDE-687322D8C110}" destId="{5521745F-3333-424A-AEF3-594E0FBAC5F4}" srcOrd="0" destOrd="0" presId="urn:microsoft.com/office/officeart/2018/2/layout/IconVerticalSolidList"/>
    <dgm:cxn modelId="{3BC93A85-F19F-4845-BD07-029436392628}" type="presParOf" srcId="{B89875C6-021B-4027-9EDE-687322D8C110}" destId="{9AB3720D-5EB2-4C16-8DF2-F7898DED2EDE}" srcOrd="1" destOrd="0" presId="urn:microsoft.com/office/officeart/2018/2/layout/IconVerticalSolidList"/>
    <dgm:cxn modelId="{E3E2A214-AA16-4168-B75C-172D677F5D94}" type="presParOf" srcId="{B89875C6-021B-4027-9EDE-687322D8C110}" destId="{3DDFE5A3-041C-4A5B-991A-08DFCD9EA6F3}" srcOrd="2" destOrd="0" presId="urn:microsoft.com/office/officeart/2018/2/layout/IconVerticalSolidList"/>
    <dgm:cxn modelId="{8DD4EB08-91FA-4059-AB0D-E733FA9B4274}" type="presParOf" srcId="{B89875C6-021B-4027-9EDE-687322D8C110}" destId="{CB07E3FA-802A-4B96-89B9-D53C6DDB7C8B}" srcOrd="3" destOrd="0" presId="urn:microsoft.com/office/officeart/2018/2/layout/IconVerticalSolidList"/>
    <dgm:cxn modelId="{CDBDC2C9-27B8-484F-BA12-838BEC1ED684}" type="presParOf" srcId="{FFE4A8B4-04F9-46F0-B524-9E695D0BC3B6}" destId="{85A44D58-44B1-42F6-A55D-41DC3372DA0B}" srcOrd="3" destOrd="0" presId="urn:microsoft.com/office/officeart/2018/2/layout/IconVerticalSolidList"/>
    <dgm:cxn modelId="{685479DF-EBA6-47CD-8359-65913526F346}" type="presParOf" srcId="{FFE4A8B4-04F9-46F0-B524-9E695D0BC3B6}" destId="{8EE96D33-7223-4117-945F-6ED903F209DC}" srcOrd="4" destOrd="0" presId="urn:microsoft.com/office/officeart/2018/2/layout/IconVerticalSolidList"/>
    <dgm:cxn modelId="{E31FBEB8-5213-4C03-8E29-5E2E62AF7FE5}" type="presParOf" srcId="{8EE96D33-7223-4117-945F-6ED903F209DC}" destId="{ABD9E60A-F2F1-443D-93F5-4BB349442E4C}" srcOrd="0" destOrd="0" presId="urn:microsoft.com/office/officeart/2018/2/layout/IconVerticalSolidList"/>
    <dgm:cxn modelId="{28F01727-378F-4A98-BAD3-ED0E91259688}" type="presParOf" srcId="{8EE96D33-7223-4117-945F-6ED903F209DC}" destId="{34D124B7-19C7-43F9-9D9F-D698BEAFAABE}" srcOrd="1" destOrd="0" presId="urn:microsoft.com/office/officeart/2018/2/layout/IconVerticalSolidList"/>
    <dgm:cxn modelId="{96A54AF9-8084-46BD-9D2C-9BE419693BEC}" type="presParOf" srcId="{8EE96D33-7223-4117-945F-6ED903F209DC}" destId="{E6ECE41F-09EC-4341-BAAC-68F7AF3FC2B7}" srcOrd="2" destOrd="0" presId="urn:microsoft.com/office/officeart/2018/2/layout/IconVerticalSolidList"/>
    <dgm:cxn modelId="{99C9723B-D099-45EB-9698-921FFE090C5E}" type="presParOf" srcId="{8EE96D33-7223-4117-945F-6ED903F209DC}" destId="{7E4DEE36-7655-4C7A-ACBB-2779C8613B75}" srcOrd="3" destOrd="0" presId="urn:microsoft.com/office/officeart/2018/2/layout/IconVerticalSolidList"/>
    <dgm:cxn modelId="{1BACCF89-A4E7-49DE-8673-FC12C5B23EE2}" type="presParOf" srcId="{FFE4A8B4-04F9-46F0-B524-9E695D0BC3B6}" destId="{40A5C023-11B7-44B1-834D-D580FD491FB6}" srcOrd="5" destOrd="0" presId="urn:microsoft.com/office/officeart/2018/2/layout/IconVerticalSolidList"/>
    <dgm:cxn modelId="{2E0EBCF9-899A-40C5-B27A-868623718CC3}" type="presParOf" srcId="{FFE4A8B4-04F9-46F0-B524-9E695D0BC3B6}" destId="{711FB2EE-2140-4EB8-B733-EE474879EEFB}" srcOrd="6" destOrd="0" presId="urn:microsoft.com/office/officeart/2018/2/layout/IconVerticalSolidList"/>
    <dgm:cxn modelId="{1C4C3666-DA4E-4D73-9496-3A8F9E0A5DC4}" type="presParOf" srcId="{711FB2EE-2140-4EB8-B733-EE474879EEFB}" destId="{938A02D8-FD28-4435-8C9C-019D15D68FBB}" srcOrd="0" destOrd="0" presId="urn:microsoft.com/office/officeart/2018/2/layout/IconVerticalSolidList"/>
    <dgm:cxn modelId="{218CD9E5-0591-4A7D-802F-0886FD18F39C}" type="presParOf" srcId="{711FB2EE-2140-4EB8-B733-EE474879EEFB}" destId="{41B59011-025B-4B74-B1C9-A29315CEF049}" srcOrd="1" destOrd="0" presId="urn:microsoft.com/office/officeart/2018/2/layout/IconVerticalSolidList"/>
    <dgm:cxn modelId="{FD1E9765-28B1-4B56-9F46-5378438C6918}" type="presParOf" srcId="{711FB2EE-2140-4EB8-B733-EE474879EEFB}" destId="{FD567EDE-F962-4595-A91A-49074BB0D8EF}" srcOrd="2" destOrd="0" presId="urn:microsoft.com/office/officeart/2018/2/layout/IconVerticalSolidList"/>
    <dgm:cxn modelId="{341F53B4-9934-4164-BA4C-9F0F5548D2A0}" type="presParOf" srcId="{711FB2EE-2140-4EB8-B733-EE474879EEFB}" destId="{FE62CE03-C491-4842-8533-9071B88DA2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D9BF5D1-79DC-480E-AC19-8C514E4F4935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B05C758-545E-4E7F-82BE-71767517814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u="sng"/>
            <a:t>BeanFactory</a:t>
          </a:r>
          <a:endParaRPr lang="en-US"/>
        </a:p>
      </dgm:t>
    </dgm:pt>
    <dgm:pt modelId="{0CA4FC4C-7814-4980-9380-1ADA7E084F3A}" type="parTrans" cxnId="{F96A61EC-AC7F-4D22-BD8C-DA8F41C941DC}">
      <dgm:prSet/>
      <dgm:spPr/>
      <dgm:t>
        <a:bodyPr/>
        <a:lstStyle/>
        <a:p>
          <a:endParaRPr lang="en-US"/>
        </a:p>
      </dgm:t>
    </dgm:pt>
    <dgm:pt modelId="{52BCB19B-ACC6-4E3A-AC03-4BEFC8EC3C29}" type="sibTrans" cxnId="{F96A61EC-AC7F-4D22-BD8C-DA8F41C941DC}">
      <dgm:prSet/>
      <dgm:spPr/>
      <dgm:t>
        <a:bodyPr/>
        <a:lstStyle/>
        <a:p>
          <a:endParaRPr lang="en-US"/>
        </a:p>
      </dgm:t>
    </dgm:pt>
    <dgm:pt modelId="{DDF645C2-E9FD-4435-9DCB-1EAA0F8BD37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low-level interface</a:t>
          </a:r>
          <a:endParaRPr lang="en-US"/>
        </a:p>
      </dgm:t>
    </dgm:pt>
    <dgm:pt modelId="{B8C01777-C5D6-4840-AD7D-55BA1035C7D4}" type="parTrans" cxnId="{E0DFB184-6651-4ED9-89D1-B3C9CBD74D6B}">
      <dgm:prSet/>
      <dgm:spPr/>
      <dgm:t>
        <a:bodyPr/>
        <a:lstStyle/>
        <a:p>
          <a:endParaRPr lang="en-US"/>
        </a:p>
      </dgm:t>
    </dgm:pt>
    <dgm:pt modelId="{E6E527B6-FFD8-4078-9FC2-28E04AE770CE}" type="sibTrans" cxnId="{E0DFB184-6651-4ED9-89D1-B3C9CBD74D6B}">
      <dgm:prSet/>
      <dgm:spPr/>
      <dgm:t>
        <a:bodyPr/>
        <a:lstStyle/>
        <a:p>
          <a:endParaRPr lang="en-US"/>
        </a:p>
      </dgm:t>
    </dgm:pt>
    <dgm:pt modelId="{C19A1315-A4F8-4FEB-BF94-DF83D28B26E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defines the basic and core functionality of the IoC</a:t>
          </a:r>
          <a:endParaRPr lang="en-US"/>
        </a:p>
      </dgm:t>
    </dgm:pt>
    <dgm:pt modelId="{8E7B6A30-F6A8-451A-A689-BCBF86502B40}" type="parTrans" cxnId="{3BD8A96B-8EA7-487E-9CA5-85E114D9C9F0}">
      <dgm:prSet/>
      <dgm:spPr/>
      <dgm:t>
        <a:bodyPr/>
        <a:lstStyle/>
        <a:p>
          <a:endParaRPr lang="en-US"/>
        </a:p>
      </dgm:t>
    </dgm:pt>
    <dgm:pt modelId="{27B4434B-3ABA-4309-B1AE-08C5E4CB74D6}" type="sibTrans" cxnId="{3BD8A96B-8EA7-487E-9CA5-85E114D9C9F0}">
      <dgm:prSet/>
      <dgm:spPr/>
      <dgm:t>
        <a:bodyPr/>
        <a:lstStyle/>
        <a:p>
          <a:endParaRPr lang="en-US"/>
        </a:p>
      </dgm:t>
    </dgm:pt>
    <dgm:pt modelId="{4FE90E07-0FE1-4424-9058-D4E08D835D7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u="sng" dirty="0" err="1"/>
            <a:t>ApplicationContext</a:t>
          </a:r>
          <a:endParaRPr lang="en-US" dirty="0"/>
        </a:p>
      </dgm:t>
    </dgm:pt>
    <dgm:pt modelId="{4EAB51CA-A25E-4366-B74F-37602967A509}" type="parTrans" cxnId="{404EAB52-BEE0-4BB3-B6DB-6F180B75211C}">
      <dgm:prSet/>
      <dgm:spPr/>
      <dgm:t>
        <a:bodyPr/>
        <a:lstStyle/>
        <a:p>
          <a:endParaRPr lang="en-US"/>
        </a:p>
      </dgm:t>
    </dgm:pt>
    <dgm:pt modelId="{01E548D7-7902-4B8D-AB54-A1E9415F22A0}" type="sibTrans" cxnId="{404EAB52-BEE0-4BB3-B6DB-6F180B75211C}">
      <dgm:prSet/>
      <dgm:spPr/>
      <dgm:t>
        <a:bodyPr/>
        <a:lstStyle/>
        <a:p>
          <a:endParaRPr lang="en-US"/>
        </a:p>
      </dgm:t>
    </dgm:pt>
    <dgm:pt modelId="{3766049A-C3A6-4B00-9F0B-B44A6C0B0EA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extends BeanFactory</a:t>
          </a:r>
          <a:endParaRPr lang="en-US"/>
        </a:p>
      </dgm:t>
    </dgm:pt>
    <dgm:pt modelId="{63478418-400D-4B44-A849-131A93D407E0}" type="parTrans" cxnId="{98884A16-E3B8-420B-BDB2-06B426C2D57B}">
      <dgm:prSet/>
      <dgm:spPr/>
      <dgm:t>
        <a:bodyPr/>
        <a:lstStyle/>
        <a:p>
          <a:endParaRPr lang="en-US"/>
        </a:p>
      </dgm:t>
    </dgm:pt>
    <dgm:pt modelId="{EC0952CF-BBE5-416A-9C6E-6D6193008DE7}" type="sibTrans" cxnId="{98884A16-E3B8-420B-BDB2-06B426C2D57B}">
      <dgm:prSet/>
      <dgm:spPr/>
      <dgm:t>
        <a:bodyPr/>
        <a:lstStyle/>
        <a:p>
          <a:endParaRPr lang="en-US"/>
        </a:p>
      </dgm:t>
    </dgm:pt>
    <dgm:pt modelId="{5EC95376-D565-445D-A19A-09196DF027C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included in the module spring-context</a:t>
          </a:r>
          <a:endParaRPr lang="en-US"/>
        </a:p>
      </dgm:t>
    </dgm:pt>
    <dgm:pt modelId="{B8B63DC7-D560-46B7-BB71-349262656AA0}" type="parTrans" cxnId="{F55C09D8-D5E4-49B4-805E-5D53A6AFF8B7}">
      <dgm:prSet/>
      <dgm:spPr/>
      <dgm:t>
        <a:bodyPr/>
        <a:lstStyle/>
        <a:p>
          <a:endParaRPr lang="en-US"/>
        </a:p>
      </dgm:t>
    </dgm:pt>
    <dgm:pt modelId="{7BEB2499-82B5-4C17-9FF6-591DE96326EE}" type="sibTrans" cxnId="{F55C09D8-D5E4-49B4-805E-5D53A6AFF8B7}">
      <dgm:prSet/>
      <dgm:spPr/>
      <dgm:t>
        <a:bodyPr/>
        <a:lstStyle/>
        <a:p>
          <a:endParaRPr lang="en-US"/>
        </a:p>
      </dgm:t>
    </dgm:pt>
    <dgm:pt modelId="{0CE0B51A-A091-C74E-BBDB-C1B0588AB6DD}" type="pres">
      <dgm:prSet presAssocID="{8D9BF5D1-79DC-480E-AC19-8C514E4F4935}" presName="linear" presStyleCnt="0">
        <dgm:presLayoutVars>
          <dgm:dir/>
          <dgm:animLvl val="lvl"/>
          <dgm:resizeHandles val="exact"/>
        </dgm:presLayoutVars>
      </dgm:prSet>
      <dgm:spPr/>
    </dgm:pt>
    <dgm:pt modelId="{054EB059-956D-9948-A774-558439E7CD44}" type="pres">
      <dgm:prSet presAssocID="{1B05C758-545E-4E7F-82BE-717675178140}" presName="parentLin" presStyleCnt="0"/>
      <dgm:spPr/>
    </dgm:pt>
    <dgm:pt modelId="{F67E2223-D17E-C542-9E6D-D0BC6612A8D7}" type="pres">
      <dgm:prSet presAssocID="{1B05C758-545E-4E7F-82BE-717675178140}" presName="parentLeftMargin" presStyleLbl="node1" presStyleIdx="0" presStyleCnt="2"/>
      <dgm:spPr/>
    </dgm:pt>
    <dgm:pt modelId="{5FD251F1-9810-E941-96EE-70C179F1C765}" type="pres">
      <dgm:prSet presAssocID="{1B05C758-545E-4E7F-82BE-7176751781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87F8F0-CD24-9147-B124-CE6FA4EA1F58}" type="pres">
      <dgm:prSet presAssocID="{1B05C758-545E-4E7F-82BE-717675178140}" presName="negativeSpace" presStyleCnt="0"/>
      <dgm:spPr/>
    </dgm:pt>
    <dgm:pt modelId="{D5F5BC01-BC8C-F948-82E0-16ECDF1A37DC}" type="pres">
      <dgm:prSet presAssocID="{1B05C758-545E-4E7F-82BE-717675178140}" presName="childText" presStyleLbl="conFgAcc1" presStyleIdx="0" presStyleCnt="2">
        <dgm:presLayoutVars>
          <dgm:bulletEnabled val="1"/>
        </dgm:presLayoutVars>
      </dgm:prSet>
      <dgm:spPr/>
    </dgm:pt>
    <dgm:pt modelId="{D92440B2-8ED7-0E45-A52D-86A3316D3B88}" type="pres">
      <dgm:prSet presAssocID="{52BCB19B-ACC6-4E3A-AC03-4BEFC8EC3C29}" presName="spaceBetweenRectangles" presStyleCnt="0"/>
      <dgm:spPr/>
    </dgm:pt>
    <dgm:pt modelId="{746B460B-B381-734E-829B-6FBC3FFD49E8}" type="pres">
      <dgm:prSet presAssocID="{4FE90E07-0FE1-4424-9058-D4E08D835D70}" presName="parentLin" presStyleCnt="0"/>
      <dgm:spPr/>
    </dgm:pt>
    <dgm:pt modelId="{21915057-DD38-874B-85EA-49E43CEBF3A5}" type="pres">
      <dgm:prSet presAssocID="{4FE90E07-0FE1-4424-9058-D4E08D835D70}" presName="parentLeftMargin" presStyleLbl="node1" presStyleIdx="0" presStyleCnt="2"/>
      <dgm:spPr/>
    </dgm:pt>
    <dgm:pt modelId="{2530B2BC-29CE-2842-9C8E-C9BD8D17051D}" type="pres">
      <dgm:prSet presAssocID="{4FE90E07-0FE1-4424-9058-D4E08D835D7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DF70B9-391C-F244-A16D-C4F7D989644A}" type="pres">
      <dgm:prSet presAssocID="{4FE90E07-0FE1-4424-9058-D4E08D835D70}" presName="negativeSpace" presStyleCnt="0"/>
      <dgm:spPr/>
    </dgm:pt>
    <dgm:pt modelId="{38B50A8F-3BC1-AB48-802F-2CF09269770D}" type="pres">
      <dgm:prSet presAssocID="{4FE90E07-0FE1-4424-9058-D4E08D835D7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C893601-E418-0348-A096-2ACDDEAE90BC}" type="presOf" srcId="{8D9BF5D1-79DC-480E-AC19-8C514E4F4935}" destId="{0CE0B51A-A091-C74E-BBDB-C1B0588AB6DD}" srcOrd="0" destOrd="0" presId="urn:microsoft.com/office/officeart/2005/8/layout/list1"/>
    <dgm:cxn modelId="{98884A16-E3B8-420B-BDB2-06B426C2D57B}" srcId="{4FE90E07-0FE1-4424-9058-D4E08D835D70}" destId="{3766049A-C3A6-4B00-9F0B-B44A6C0B0EAD}" srcOrd="0" destOrd="0" parTransId="{63478418-400D-4B44-A849-131A93D407E0}" sibTransId="{EC0952CF-BBE5-416A-9C6E-6D6193008DE7}"/>
    <dgm:cxn modelId="{416A0F3D-399C-714F-A060-D9C94FECCD7E}" type="presOf" srcId="{4FE90E07-0FE1-4424-9058-D4E08D835D70}" destId="{21915057-DD38-874B-85EA-49E43CEBF3A5}" srcOrd="0" destOrd="0" presId="urn:microsoft.com/office/officeart/2005/8/layout/list1"/>
    <dgm:cxn modelId="{6286373D-29E2-A946-B1F4-94944FF48F79}" type="presOf" srcId="{4FE90E07-0FE1-4424-9058-D4E08D835D70}" destId="{2530B2BC-29CE-2842-9C8E-C9BD8D17051D}" srcOrd="1" destOrd="0" presId="urn:microsoft.com/office/officeart/2005/8/layout/list1"/>
    <dgm:cxn modelId="{404EAB52-BEE0-4BB3-B6DB-6F180B75211C}" srcId="{8D9BF5D1-79DC-480E-AC19-8C514E4F4935}" destId="{4FE90E07-0FE1-4424-9058-D4E08D835D70}" srcOrd="1" destOrd="0" parTransId="{4EAB51CA-A25E-4366-B74F-37602967A509}" sibTransId="{01E548D7-7902-4B8D-AB54-A1E9415F22A0}"/>
    <dgm:cxn modelId="{2BC5A669-FCEC-E647-9643-BC11CC8F34CE}" type="presOf" srcId="{1B05C758-545E-4E7F-82BE-717675178140}" destId="{5FD251F1-9810-E941-96EE-70C179F1C765}" srcOrd="1" destOrd="0" presId="urn:microsoft.com/office/officeart/2005/8/layout/list1"/>
    <dgm:cxn modelId="{3BD8A96B-8EA7-487E-9CA5-85E114D9C9F0}" srcId="{1B05C758-545E-4E7F-82BE-717675178140}" destId="{C19A1315-A4F8-4FEB-BF94-DF83D28B26E2}" srcOrd="1" destOrd="0" parTransId="{8E7B6A30-F6A8-451A-A689-BCBF86502B40}" sibTransId="{27B4434B-3ABA-4309-B1AE-08C5E4CB74D6}"/>
    <dgm:cxn modelId="{E0DFB184-6651-4ED9-89D1-B3C9CBD74D6B}" srcId="{1B05C758-545E-4E7F-82BE-717675178140}" destId="{DDF645C2-E9FD-4435-9DCB-1EAA0F8BD371}" srcOrd="0" destOrd="0" parTransId="{B8C01777-C5D6-4840-AD7D-55BA1035C7D4}" sibTransId="{E6E527B6-FFD8-4078-9FC2-28E04AE770CE}"/>
    <dgm:cxn modelId="{EAE03792-7272-1745-B530-AA71E0DF0709}" type="presOf" srcId="{DDF645C2-E9FD-4435-9DCB-1EAA0F8BD371}" destId="{D5F5BC01-BC8C-F948-82E0-16ECDF1A37DC}" srcOrd="0" destOrd="0" presId="urn:microsoft.com/office/officeart/2005/8/layout/list1"/>
    <dgm:cxn modelId="{A2FD8AC0-DB76-4047-A4C2-69FA9F3F431A}" type="presOf" srcId="{1B05C758-545E-4E7F-82BE-717675178140}" destId="{F67E2223-D17E-C542-9E6D-D0BC6612A8D7}" srcOrd="0" destOrd="0" presId="urn:microsoft.com/office/officeart/2005/8/layout/list1"/>
    <dgm:cxn modelId="{F7FCDCC1-B1E3-6F4C-84E1-3A2DE9112FC1}" type="presOf" srcId="{5EC95376-D565-445D-A19A-09196DF027C0}" destId="{38B50A8F-3BC1-AB48-802F-2CF09269770D}" srcOrd="0" destOrd="1" presId="urn:microsoft.com/office/officeart/2005/8/layout/list1"/>
    <dgm:cxn modelId="{FAAAEAD2-21A9-9148-9A5F-891C3906049D}" type="presOf" srcId="{C19A1315-A4F8-4FEB-BF94-DF83D28B26E2}" destId="{D5F5BC01-BC8C-F948-82E0-16ECDF1A37DC}" srcOrd="0" destOrd="1" presId="urn:microsoft.com/office/officeart/2005/8/layout/list1"/>
    <dgm:cxn modelId="{F55C09D8-D5E4-49B4-805E-5D53A6AFF8B7}" srcId="{4FE90E07-0FE1-4424-9058-D4E08D835D70}" destId="{5EC95376-D565-445D-A19A-09196DF027C0}" srcOrd="1" destOrd="0" parTransId="{B8B63DC7-D560-46B7-BB71-349262656AA0}" sibTransId="{7BEB2499-82B5-4C17-9FF6-591DE96326EE}"/>
    <dgm:cxn modelId="{F96A61EC-AC7F-4D22-BD8C-DA8F41C941DC}" srcId="{8D9BF5D1-79DC-480E-AC19-8C514E4F4935}" destId="{1B05C758-545E-4E7F-82BE-717675178140}" srcOrd="0" destOrd="0" parTransId="{0CA4FC4C-7814-4980-9380-1ADA7E084F3A}" sibTransId="{52BCB19B-ACC6-4E3A-AC03-4BEFC8EC3C29}"/>
    <dgm:cxn modelId="{3D7430EE-AE15-C74C-A018-2B1A8A18B1D0}" type="presOf" srcId="{3766049A-C3A6-4B00-9F0B-B44A6C0B0EAD}" destId="{38B50A8F-3BC1-AB48-802F-2CF09269770D}" srcOrd="0" destOrd="0" presId="urn:microsoft.com/office/officeart/2005/8/layout/list1"/>
    <dgm:cxn modelId="{E66AF360-CF17-CA42-B590-99C189C7D6CD}" type="presParOf" srcId="{0CE0B51A-A091-C74E-BBDB-C1B0588AB6DD}" destId="{054EB059-956D-9948-A774-558439E7CD44}" srcOrd="0" destOrd="0" presId="urn:microsoft.com/office/officeart/2005/8/layout/list1"/>
    <dgm:cxn modelId="{5DB1852E-EB1B-8844-A923-EFD2E1F1CB15}" type="presParOf" srcId="{054EB059-956D-9948-A774-558439E7CD44}" destId="{F67E2223-D17E-C542-9E6D-D0BC6612A8D7}" srcOrd="0" destOrd="0" presId="urn:microsoft.com/office/officeart/2005/8/layout/list1"/>
    <dgm:cxn modelId="{7CDC3709-E14E-2F4A-B33B-D799DD417A59}" type="presParOf" srcId="{054EB059-956D-9948-A774-558439E7CD44}" destId="{5FD251F1-9810-E941-96EE-70C179F1C765}" srcOrd="1" destOrd="0" presId="urn:microsoft.com/office/officeart/2005/8/layout/list1"/>
    <dgm:cxn modelId="{44AFE01D-3521-3040-AA36-90C0C1F7CD90}" type="presParOf" srcId="{0CE0B51A-A091-C74E-BBDB-C1B0588AB6DD}" destId="{3587F8F0-CD24-9147-B124-CE6FA4EA1F58}" srcOrd="1" destOrd="0" presId="urn:microsoft.com/office/officeart/2005/8/layout/list1"/>
    <dgm:cxn modelId="{1D67B2A2-F38C-AC46-B823-1AE900C57532}" type="presParOf" srcId="{0CE0B51A-A091-C74E-BBDB-C1B0588AB6DD}" destId="{D5F5BC01-BC8C-F948-82E0-16ECDF1A37DC}" srcOrd="2" destOrd="0" presId="urn:microsoft.com/office/officeart/2005/8/layout/list1"/>
    <dgm:cxn modelId="{DE89E920-1CE4-7648-B7A2-C6A2F1CECC9A}" type="presParOf" srcId="{0CE0B51A-A091-C74E-BBDB-C1B0588AB6DD}" destId="{D92440B2-8ED7-0E45-A52D-86A3316D3B88}" srcOrd="3" destOrd="0" presId="urn:microsoft.com/office/officeart/2005/8/layout/list1"/>
    <dgm:cxn modelId="{1CC6CFF7-B9F0-D240-94B1-C26477092519}" type="presParOf" srcId="{0CE0B51A-A091-C74E-BBDB-C1B0588AB6DD}" destId="{746B460B-B381-734E-829B-6FBC3FFD49E8}" srcOrd="4" destOrd="0" presId="urn:microsoft.com/office/officeart/2005/8/layout/list1"/>
    <dgm:cxn modelId="{0F9C065A-DAF4-FF43-ABAC-45BA9A09D36C}" type="presParOf" srcId="{746B460B-B381-734E-829B-6FBC3FFD49E8}" destId="{21915057-DD38-874B-85EA-49E43CEBF3A5}" srcOrd="0" destOrd="0" presId="urn:microsoft.com/office/officeart/2005/8/layout/list1"/>
    <dgm:cxn modelId="{4B563369-B198-8645-84EC-ED993D2BB7CA}" type="presParOf" srcId="{746B460B-B381-734E-829B-6FBC3FFD49E8}" destId="{2530B2BC-29CE-2842-9C8E-C9BD8D17051D}" srcOrd="1" destOrd="0" presId="urn:microsoft.com/office/officeart/2005/8/layout/list1"/>
    <dgm:cxn modelId="{B2ED41CA-2C51-EB43-BF81-5766632F145A}" type="presParOf" srcId="{0CE0B51A-A091-C74E-BBDB-C1B0588AB6DD}" destId="{30DF70B9-391C-F244-A16D-C4F7D989644A}" srcOrd="5" destOrd="0" presId="urn:microsoft.com/office/officeart/2005/8/layout/list1"/>
    <dgm:cxn modelId="{20FF831A-9DD8-324E-BABF-C09D8E8E68D1}" type="presParOf" srcId="{0CE0B51A-A091-C74E-BBDB-C1B0588AB6DD}" destId="{38B50A8F-3BC1-AB48-802F-2CF09269770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F0FBDD-893E-4638-AA53-BD190858A1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A1D9C6E-4C38-4FC1-8267-53B2D9D3D9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XML</a:t>
          </a:r>
          <a:endParaRPr lang="en-US" dirty="0"/>
        </a:p>
      </dgm:t>
    </dgm:pt>
    <dgm:pt modelId="{97402ED6-A2D0-4EEF-B963-FCC81E334291}" type="parTrans" cxnId="{28081C6D-85C2-468D-BAAD-B01D317C03A9}">
      <dgm:prSet/>
      <dgm:spPr/>
      <dgm:t>
        <a:bodyPr/>
        <a:lstStyle/>
        <a:p>
          <a:endParaRPr lang="en-US"/>
        </a:p>
      </dgm:t>
    </dgm:pt>
    <dgm:pt modelId="{247DC445-AD47-452D-9F65-36999C6763C9}" type="sibTrans" cxnId="{28081C6D-85C2-468D-BAAD-B01D317C03A9}">
      <dgm:prSet/>
      <dgm:spPr/>
      <dgm:t>
        <a:bodyPr/>
        <a:lstStyle/>
        <a:p>
          <a:endParaRPr lang="en-US"/>
        </a:p>
      </dgm:t>
    </dgm:pt>
    <dgm:pt modelId="{D9C8915C-5B15-49B4-BA14-5396604023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Annotation</a:t>
          </a:r>
          <a:endParaRPr lang="en-US" dirty="0"/>
        </a:p>
      </dgm:t>
    </dgm:pt>
    <dgm:pt modelId="{550CB589-8819-47E0-ACEE-3AF8FFB705BB}" type="parTrans" cxnId="{35D49024-00BE-4A38-A04E-C0E43E1B1ECF}">
      <dgm:prSet/>
      <dgm:spPr/>
      <dgm:t>
        <a:bodyPr/>
        <a:lstStyle/>
        <a:p>
          <a:endParaRPr lang="en-US"/>
        </a:p>
      </dgm:t>
    </dgm:pt>
    <dgm:pt modelId="{365FF4C1-B06E-4148-84BA-C35329F8E661}" type="sibTrans" cxnId="{35D49024-00BE-4A38-A04E-C0E43E1B1ECF}">
      <dgm:prSet/>
      <dgm:spPr/>
      <dgm:t>
        <a:bodyPr/>
        <a:lstStyle/>
        <a:p>
          <a:endParaRPr lang="en-US"/>
        </a:p>
      </dgm:t>
    </dgm:pt>
    <dgm:pt modelId="{D7058E84-2BB8-4A71-A69E-DA2D419AEC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Java</a:t>
          </a:r>
          <a:endParaRPr lang="en-US" dirty="0"/>
        </a:p>
      </dgm:t>
    </dgm:pt>
    <dgm:pt modelId="{48565832-AE1F-408D-945C-A7019DB880DC}" type="parTrans" cxnId="{A61DE977-EA37-4F0B-AE9D-AF9AF1CF7A23}">
      <dgm:prSet/>
      <dgm:spPr/>
      <dgm:t>
        <a:bodyPr/>
        <a:lstStyle/>
        <a:p>
          <a:endParaRPr lang="en-US"/>
        </a:p>
      </dgm:t>
    </dgm:pt>
    <dgm:pt modelId="{3A4F7BF0-0BCB-422F-8E31-C7B263639AE2}" type="sibTrans" cxnId="{A61DE977-EA37-4F0B-AE9D-AF9AF1CF7A23}">
      <dgm:prSet/>
      <dgm:spPr/>
      <dgm:t>
        <a:bodyPr/>
        <a:lstStyle/>
        <a:p>
          <a:endParaRPr lang="en-US"/>
        </a:p>
      </dgm:t>
    </dgm:pt>
    <dgm:pt modelId="{21802325-2005-4415-B24E-4E32B304483C}" type="pres">
      <dgm:prSet presAssocID="{21F0FBDD-893E-4638-AA53-BD190858A1FE}" presName="root" presStyleCnt="0">
        <dgm:presLayoutVars>
          <dgm:dir/>
          <dgm:resizeHandles val="exact"/>
        </dgm:presLayoutVars>
      </dgm:prSet>
      <dgm:spPr/>
    </dgm:pt>
    <dgm:pt modelId="{88436F77-E861-4CFB-943C-61E19A9B8FFA}" type="pres">
      <dgm:prSet presAssocID="{9A1D9C6E-4C38-4FC1-8267-53B2D9D3D9D4}" presName="compNode" presStyleCnt="0"/>
      <dgm:spPr/>
    </dgm:pt>
    <dgm:pt modelId="{6960EEFF-AB8A-4E36-8437-50D0DE4F8D1E}" type="pres">
      <dgm:prSet presAssocID="{9A1D9C6E-4C38-4FC1-8267-53B2D9D3D9D4}" presName="iconBgRect" presStyleLbl="bgShp" presStyleIdx="0" presStyleCnt="3"/>
      <dgm:spPr/>
    </dgm:pt>
    <dgm:pt modelId="{359F2EE0-D1CC-4128-A0DC-F9754C3D6FD7}" type="pres">
      <dgm:prSet presAssocID="{9A1D9C6E-4C38-4FC1-8267-53B2D9D3D9D4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extLst/>
    </dgm:pt>
    <dgm:pt modelId="{695E581D-24E4-401D-A054-B5396FA9F7AD}" type="pres">
      <dgm:prSet presAssocID="{9A1D9C6E-4C38-4FC1-8267-53B2D9D3D9D4}" presName="spaceRect" presStyleCnt="0"/>
      <dgm:spPr/>
    </dgm:pt>
    <dgm:pt modelId="{B6B16E9F-C3D2-437F-9CE0-1A731E6B7EC4}" type="pres">
      <dgm:prSet presAssocID="{9A1D9C6E-4C38-4FC1-8267-53B2D9D3D9D4}" presName="textRect" presStyleLbl="revTx" presStyleIdx="0" presStyleCnt="3">
        <dgm:presLayoutVars>
          <dgm:chMax val="1"/>
          <dgm:chPref val="1"/>
        </dgm:presLayoutVars>
      </dgm:prSet>
      <dgm:spPr/>
    </dgm:pt>
    <dgm:pt modelId="{883E69E4-19ED-4DFE-BE38-572F7746106F}" type="pres">
      <dgm:prSet presAssocID="{247DC445-AD47-452D-9F65-36999C6763C9}" presName="sibTrans" presStyleCnt="0"/>
      <dgm:spPr/>
    </dgm:pt>
    <dgm:pt modelId="{C0FC4F36-1641-468E-9770-18CB7769D880}" type="pres">
      <dgm:prSet presAssocID="{D9C8915C-5B15-49B4-BA14-5396604023AE}" presName="compNode" presStyleCnt="0"/>
      <dgm:spPr/>
    </dgm:pt>
    <dgm:pt modelId="{EA18F873-828E-4243-8C96-A1613F110727}" type="pres">
      <dgm:prSet presAssocID="{D9C8915C-5B15-49B4-BA14-5396604023AE}" presName="iconBgRect" presStyleLbl="bgShp" presStyleIdx="1" presStyleCnt="3"/>
      <dgm:spPr/>
    </dgm:pt>
    <dgm:pt modelId="{6DF97836-4AB2-4EA7-A087-2A20B2C35DE9}" type="pres">
      <dgm:prSet presAssocID="{D9C8915C-5B15-49B4-BA14-5396604023AE}" presName="iconRect" presStyleLbl="node1" presStyleIdx="1" presStyleCnt="3" custLinFactNeighborX="0" custLinFactNeighborY="2731"/>
      <dgm:spPr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839F9C8D-6FD3-415B-99B2-F2080C8E5E20}" type="pres">
      <dgm:prSet presAssocID="{D9C8915C-5B15-49B4-BA14-5396604023AE}" presName="spaceRect" presStyleCnt="0"/>
      <dgm:spPr/>
    </dgm:pt>
    <dgm:pt modelId="{5A704AAC-289B-4802-9CA5-36CF0DF921F2}" type="pres">
      <dgm:prSet presAssocID="{D9C8915C-5B15-49B4-BA14-5396604023AE}" presName="textRect" presStyleLbl="revTx" presStyleIdx="1" presStyleCnt="3">
        <dgm:presLayoutVars>
          <dgm:chMax val="1"/>
          <dgm:chPref val="1"/>
        </dgm:presLayoutVars>
      </dgm:prSet>
      <dgm:spPr/>
    </dgm:pt>
    <dgm:pt modelId="{D92222BF-6703-43F0-9E50-8071E88CB9B3}" type="pres">
      <dgm:prSet presAssocID="{365FF4C1-B06E-4148-84BA-C35329F8E661}" presName="sibTrans" presStyleCnt="0"/>
      <dgm:spPr/>
    </dgm:pt>
    <dgm:pt modelId="{C35ABEFE-42ED-4466-A79F-27336A46A36F}" type="pres">
      <dgm:prSet presAssocID="{D7058E84-2BB8-4A71-A69E-DA2D419AEC79}" presName="compNode" presStyleCnt="0"/>
      <dgm:spPr/>
    </dgm:pt>
    <dgm:pt modelId="{76BD139C-46D0-4CF2-947D-DFA2B1A21C7E}" type="pres">
      <dgm:prSet presAssocID="{D7058E84-2BB8-4A71-A69E-DA2D419AEC79}" presName="iconBgRect" presStyleLbl="bgShp" presStyleIdx="2" presStyleCnt="3"/>
      <dgm:spPr/>
    </dgm:pt>
    <dgm:pt modelId="{C96E0DF2-BB79-4F17-ABDA-183FC9657A11}" type="pres">
      <dgm:prSet presAssocID="{D7058E84-2BB8-4A71-A69E-DA2D419AEC79}" presName="iconRect" presStyleLbl="node1" presStyleIdx="2" presStyleCnt="3" custLinFactNeighborX="1366" custLinFactNeighborY="-1098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E95D6B77-C4FB-4C7B-903B-3EEF8817D57F}" type="pres">
      <dgm:prSet presAssocID="{D7058E84-2BB8-4A71-A69E-DA2D419AEC79}" presName="spaceRect" presStyleCnt="0"/>
      <dgm:spPr/>
    </dgm:pt>
    <dgm:pt modelId="{A8747876-110C-4CE4-A8CA-E29B910F0B3E}" type="pres">
      <dgm:prSet presAssocID="{D7058E84-2BB8-4A71-A69E-DA2D419AEC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D49024-00BE-4A38-A04E-C0E43E1B1ECF}" srcId="{21F0FBDD-893E-4638-AA53-BD190858A1FE}" destId="{D9C8915C-5B15-49B4-BA14-5396604023AE}" srcOrd="1" destOrd="0" parTransId="{550CB589-8819-47E0-ACEE-3AF8FFB705BB}" sibTransId="{365FF4C1-B06E-4148-84BA-C35329F8E661}"/>
    <dgm:cxn modelId="{4BBF592A-2AD6-EF4D-804F-D01B6AA46B1D}" type="presOf" srcId="{D9C8915C-5B15-49B4-BA14-5396604023AE}" destId="{5A704AAC-289B-4802-9CA5-36CF0DF921F2}" srcOrd="0" destOrd="0" presId="urn:microsoft.com/office/officeart/2018/5/layout/IconCircleLabelList"/>
    <dgm:cxn modelId="{28081C6D-85C2-468D-BAAD-B01D317C03A9}" srcId="{21F0FBDD-893E-4638-AA53-BD190858A1FE}" destId="{9A1D9C6E-4C38-4FC1-8267-53B2D9D3D9D4}" srcOrd="0" destOrd="0" parTransId="{97402ED6-A2D0-4EEF-B963-FCC81E334291}" sibTransId="{247DC445-AD47-452D-9F65-36999C6763C9}"/>
    <dgm:cxn modelId="{A61DE977-EA37-4F0B-AE9D-AF9AF1CF7A23}" srcId="{21F0FBDD-893E-4638-AA53-BD190858A1FE}" destId="{D7058E84-2BB8-4A71-A69E-DA2D419AEC79}" srcOrd="2" destOrd="0" parTransId="{48565832-AE1F-408D-945C-A7019DB880DC}" sibTransId="{3A4F7BF0-0BCB-422F-8E31-C7B263639AE2}"/>
    <dgm:cxn modelId="{F73F0A7A-CC02-D649-93FA-ADB8CC4F4085}" type="presOf" srcId="{21F0FBDD-893E-4638-AA53-BD190858A1FE}" destId="{21802325-2005-4415-B24E-4E32B304483C}" srcOrd="0" destOrd="0" presId="urn:microsoft.com/office/officeart/2018/5/layout/IconCircleLabelList"/>
    <dgm:cxn modelId="{AB15AB9D-9A41-094A-AC37-6A382B93E4DA}" type="presOf" srcId="{D7058E84-2BB8-4A71-A69E-DA2D419AEC79}" destId="{A8747876-110C-4CE4-A8CA-E29B910F0B3E}" srcOrd="0" destOrd="0" presId="urn:microsoft.com/office/officeart/2018/5/layout/IconCircleLabelList"/>
    <dgm:cxn modelId="{9608A1CF-77F1-A44B-A178-C39DAF948560}" type="presOf" srcId="{9A1D9C6E-4C38-4FC1-8267-53B2D9D3D9D4}" destId="{B6B16E9F-C3D2-437F-9CE0-1A731E6B7EC4}" srcOrd="0" destOrd="0" presId="urn:microsoft.com/office/officeart/2018/5/layout/IconCircleLabelList"/>
    <dgm:cxn modelId="{27EDFA43-8465-4646-B1C6-1651521CD0DC}" type="presParOf" srcId="{21802325-2005-4415-B24E-4E32B304483C}" destId="{88436F77-E861-4CFB-943C-61E19A9B8FFA}" srcOrd="0" destOrd="0" presId="urn:microsoft.com/office/officeart/2018/5/layout/IconCircleLabelList"/>
    <dgm:cxn modelId="{8A0033FB-3578-E64A-991E-18DBC9E5AAAC}" type="presParOf" srcId="{88436F77-E861-4CFB-943C-61E19A9B8FFA}" destId="{6960EEFF-AB8A-4E36-8437-50D0DE4F8D1E}" srcOrd="0" destOrd="0" presId="urn:microsoft.com/office/officeart/2018/5/layout/IconCircleLabelList"/>
    <dgm:cxn modelId="{EB9C1D21-9AA1-4B4F-9D91-8CC98F323314}" type="presParOf" srcId="{88436F77-E861-4CFB-943C-61E19A9B8FFA}" destId="{359F2EE0-D1CC-4128-A0DC-F9754C3D6FD7}" srcOrd="1" destOrd="0" presId="urn:microsoft.com/office/officeart/2018/5/layout/IconCircleLabelList"/>
    <dgm:cxn modelId="{B3420418-6349-A447-8D41-A48EC2ABAAE6}" type="presParOf" srcId="{88436F77-E861-4CFB-943C-61E19A9B8FFA}" destId="{695E581D-24E4-401D-A054-B5396FA9F7AD}" srcOrd="2" destOrd="0" presId="urn:microsoft.com/office/officeart/2018/5/layout/IconCircleLabelList"/>
    <dgm:cxn modelId="{B935512B-A636-0748-B208-E9E3965C2686}" type="presParOf" srcId="{88436F77-E861-4CFB-943C-61E19A9B8FFA}" destId="{B6B16E9F-C3D2-437F-9CE0-1A731E6B7EC4}" srcOrd="3" destOrd="0" presId="urn:microsoft.com/office/officeart/2018/5/layout/IconCircleLabelList"/>
    <dgm:cxn modelId="{8BB39B70-E7DF-F841-9E2D-D846B3DF3C4B}" type="presParOf" srcId="{21802325-2005-4415-B24E-4E32B304483C}" destId="{883E69E4-19ED-4DFE-BE38-572F7746106F}" srcOrd="1" destOrd="0" presId="urn:microsoft.com/office/officeart/2018/5/layout/IconCircleLabelList"/>
    <dgm:cxn modelId="{8A13E17D-04E8-4C47-9ACD-B70B70652B06}" type="presParOf" srcId="{21802325-2005-4415-B24E-4E32B304483C}" destId="{C0FC4F36-1641-468E-9770-18CB7769D880}" srcOrd="2" destOrd="0" presId="urn:microsoft.com/office/officeart/2018/5/layout/IconCircleLabelList"/>
    <dgm:cxn modelId="{AAD3563C-9F57-E240-9677-80421EAB176B}" type="presParOf" srcId="{C0FC4F36-1641-468E-9770-18CB7769D880}" destId="{EA18F873-828E-4243-8C96-A1613F110727}" srcOrd="0" destOrd="0" presId="urn:microsoft.com/office/officeart/2018/5/layout/IconCircleLabelList"/>
    <dgm:cxn modelId="{703E79CE-95AE-DB47-99C9-37B6F026B50E}" type="presParOf" srcId="{C0FC4F36-1641-468E-9770-18CB7769D880}" destId="{6DF97836-4AB2-4EA7-A087-2A20B2C35DE9}" srcOrd="1" destOrd="0" presId="urn:microsoft.com/office/officeart/2018/5/layout/IconCircleLabelList"/>
    <dgm:cxn modelId="{48E4C592-FF9D-3A40-8569-3D5196A988B5}" type="presParOf" srcId="{C0FC4F36-1641-468E-9770-18CB7769D880}" destId="{839F9C8D-6FD3-415B-99B2-F2080C8E5E20}" srcOrd="2" destOrd="0" presId="urn:microsoft.com/office/officeart/2018/5/layout/IconCircleLabelList"/>
    <dgm:cxn modelId="{238279A5-4860-5B42-8447-8B5EA434D0E3}" type="presParOf" srcId="{C0FC4F36-1641-468E-9770-18CB7769D880}" destId="{5A704AAC-289B-4802-9CA5-36CF0DF921F2}" srcOrd="3" destOrd="0" presId="urn:microsoft.com/office/officeart/2018/5/layout/IconCircleLabelList"/>
    <dgm:cxn modelId="{EF4DCB43-2B41-724E-916C-2A04D0B4F2C5}" type="presParOf" srcId="{21802325-2005-4415-B24E-4E32B304483C}" destId="{D92222BF-6703-43F0-9E50-8071E88CB9B3}" srcOrd="3" destOrd="0" presId="urn:microsoft.com/office/officeart/2018/5/layout/IconCircleLabelList"/>
    <dgm:cxn modelId="{1C8F8B03-B3C2-1349-AE15-C3DD50DBA9A0}" type="presParOf" srcId="{21802325-2005-4415-B24E-4E32B304483C}" destId="{C35ABEFE-42ED-4466-A79F-27336A46A36F}" srcOrd="4" destOrd="0" presId="urn:microsoft.com/office/officeart/2018/5/layout/IconCircleLabelList"/>
    <dgm:cxn modelId="{56BB323F-435F-4C43-A3A4-D501795E7561}" type="presParOf" srcId="{C35ABEFE-42ED-4466-A79F-27336A46A36F}" destId="{76BD139C-46D0-4CF2-947D-DFA2B1A21C7E}" srcOrd="0" destOrd="0" presId="urn:microsoft.com/office/officeart/2018/5/layout/IconCircleLabelList"/>
    <dgm:cxn modelId="{D5695841-34EE-0445-8ECA-9F15395A2AFF}" type="presParOf" srcId="{C35ABEFE-42ED-4466-A79F-27336A46A36F}" destId="{C96E0DF2-BB79-4F17-ABDA-183FC9657A11}" srcOrd="1" destOrd="0" presId="urn:microsoft.com/office/officeart/2018/5/layout/IconCircleLabelList"/>
    <dgm:cxn modelId="{9849BDF7-7014-AC48-91CE-D3F395EC3BC0}" type="presParOf" srcId="{C35ABEFE-42ED-4466-A79F-27336A46A36F}" destId="{E95D6B77-C4FB-4C7B-903B-3EEF8817D57F}" srcOrd="2" destOrd="0" presId="urn:microsoft.com/office/officeart/2018/5/layout/IconCircleLabelList"/>
    <dgm:cxn modelId="{64750E99-23BB-EF48-97C0-B3AEDB7CAC39}" type="presParOf" srcId="{C35ABEFE-42ED-4466-A79F-27336A46A36F}" destId="{A8747876-110C-4CE4-A8CA-E29B910F0B3E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C73472-EB3F-4B9C-800B-EF08BAC866B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48849DE-F8C9-4827-AA07-0D7D70660D48}">
      <dgm:prSet/>
      <dgm:spPr/>
      <dgm:t>
        <a:bodyPr/>
        <a:lstStyle/>
        <a:p>
          <a:r>
            <a:rPr lang="de-DE"/>
            <a:t>@Component</a:t>
          </a:r>
          <a:endParaRPr lang="en-US"/>
        </a:p>
      </dgm:t>
    </dgm:pt>
    <dgm:pt modelId="{2715F716-BC59-4BB6-B9AF-DAED1771E2A1}" type="parTrans" cxnId="{66898698-4727-4D7C-9F6B-772CA54DC218}">
      <dgm:prSet/>
      <dgm:spPr/>
      <dgm:t>
        <a:bodyPr/>
        <a:lstStyle/>
        <a:p>
          <a:endParaRPr lang="en-US"/>
        </a:p>
      </dgm:t>
    </dgm:pt>
    <dgm:pt modelId="{F838AC8D-7D28-496E-ABC5-ACE6C3DF0E2C}" type="sibTrans" cxnId="{66898698-4727-4D7C-9F6B-772CA54DC218}">
      <dgm:prSet/>
      <dgm:spPr/>
      <dgm:t>
        <a:bodyPr/>
        <a:lstStyle/>
        <a:p>
          <a:endParaRPr lang="en-US"/>
        </a:p>
      </dgm:t>
    </dgm:pt>
    <dgm:pt modelId="{746A1ABF-ABEB-4F61-8D45-9813192023E8}">
      <dgm:prSet/>
      <dgm:spPr/>
      <dgm:t>
        <a:bodyPr/>
        <a:lstStyle/>
        <a:p>
          <a:r>
            <a:rPr lang="de-DE"/>
            <a:t>@Service</a:t>
          </a:r>
          <a:endParaRPr lang="en-US"/>
        </a:p>
      </dgm:t>
    </dgm:pt>
    <dgm:pt modelId="{456B96CB-0FCD-46FA-A689-B53EB989D804}" type="parTrans" cxnId="{C19ADDE3-BA27-456B-B996-F5DF8786ABA5}">
      <dgm:prSet/>
      <dgm:spPr/>
      <dgm:t>
        <a:bodyPr/>
        <a:lstStyle/>
        <a:p>
          <a:endParaRPr lang="en-US"/>
        </a:p>
      </dgm:t>
    </dgm:pt>
    <dgm:pt modelId="{B81958D5-AD48-47AB-A1BD-E7027815559B}" type="sibTrans" cxnId="{C19ADDE3-BA27-456B-B996-F5DF8786ABA5}">
      <dgm:prSet/>
      <dgm:spPr/>
      <dgm:t>
        <a:bodyPr/>
        <a:lstStyle/>
        <a:p>
          <a:endParaRPr lang="en-US"/>
        </a:p>
      </dgm:t>
    </dgm:pt>
    <dgm:pt modelId="{2ADF2779-3EFF-4F40-BF6C-B7B183C966E3}">
      <dgm:prSet/>
      <dgm:spPr/>
      <dgm:t>
        <a:bodyPr/>
        <a:lstStyle/>
        <a:p>
          <a:r>
            <a:rPr lang="en-US"/>
            <a:t>@Repository</a:t>
          </a:r>
        </a:p>
      </dgm:t>
    </dgm:pt>
    <dgm:pt modelId="{139B4824-DB4B-4A3E-91C4-9B83157508A0}" type="parTrans" cxnId="{AB89A065-BA8F-401C-A825-B5E55F5815DF}">
      <dgm:prSet/>
      <dgm:spPr/>
      <dgm:t>
        <a:bodyPr/>
        <a:lstStyle/>
        <a:p>
          <a:endParaRPr lang="en-US"/>
        </a:p>
      </dgm:t>
    </dgm:pt>
    <dgm:pt modelId="{05152DCA-3794-4B22-95A3-AA0C9CB4DEBE}" type="sibTrans" cxnId="{AB89A065-BA8F-401C-A825-B5E55F5815DF}">
      <dgm:prSet/>
      <dgm:spPr/>
      <dgm:t>
        <a:bodyPr/>
        <a:lstStyle/>
        <a:p>
          <a:endParaRPr lang="en-US"/>
        </a:p>
      </dgm:t>
    </dgm:pt>
    <dgm:pt modelId="{ED919841-36DE-4C24-8B49-BA33C333763F}">
      <dgm:prSet/>
      <dgm:spPr/>
      <dgm:t>
        <a:bodyPr/>
        <a:lstStyle/>
        <a:p>
          <a:r>
            <a:rPr lang="en-US"/>
            <a:t>@Controller</a:t>
          </a:r>
        </a:p>
      </dgm:t>
    </dgm:pt>
    <dgm:pt modelId="{57627B26-51FA-4697-B9E2-118445AFA21B}" type="parTrans" cxnId="{990FEAD9-5CFA-4F5A-811C-136AA0C928BF}">
      <dgm:prSet/>
      <dgm:spPr/>
      <dgm:t>
        <a:bodyPr/>
        <a:lstStyle/>
        <a:p>
          <a:endParaRPr lang="en-US"/>
        </a:p>
      </dgm:t>
    </dgm:pt>
    <dgm:pt modelId="{75BEA99B-4D85-427B-9DE4-5C964734AA43}" type="sibTrans" cxnId="{990FEAD9-5CFA-4F5A-811C-136AA0C928BF}">
      <dgm:prSet/>
      <dgm:spPr/>
      <dgm:t>
        <a:bodyPr/>
        <a:lstStyle/>
        <a:p>
          <a:endParaRPr lang="en-US"/>
        </a:p>
      </dgm:t>
    </dgm:pt>
    <dgm:pt modelId="{55148A95-E2E4-4185-8BAB-5A29AD35E7B8}">
      <dgm:prSet/>
      <dgm:spPr/>
      <dgm:t>
        <a:bodyPr/>
        <a:lstStyle/>
        <a:p>
          <a:r>
            <a:rPr lang="en-US"/>
            <a:t>@RestController</a:t>
          </a:r>
        </a:p>
      </dgm:t>
    </dgm:pt>
    <dgm:pt modelId="{2F3EBAD4-2969-4203-A086-4E609D03C2CB}" type="parTrans" cxnId="{29C2E172-E80D-4D1C-9323-D6CEACD170FC}">
      <dgm:prSet/>
      <dgm:spPr/>
      <dgm:t>
        <a:bodyPr/>
        <a:lstStyle/>
        <a:p>
          <a:endParaRPr lang="en-US"/>
        </a:p>
      </dgm:t>
    </dgm:pt>
    <dgm:pt modelId="{30C36781-61E3-4FFD-ABF8-EFB23E5AE2D1}" type="sibTrans" cxnId="{29C2E172-E80D-4D1C-9323-D6CEACD170FC}">
      <dgm:prSet/>
      <dgm:spPr/>
      <dgm:t>
        <a:bodyPr/>
        <a:lstStyle/>
        <a:p>
          <a:endParaRPr lang="en-US"/>
        </a:p>
      </dgm:t>
    </dgm:pt>
    <dgm:pt modelId="{96C4DD86-254F-45C0-9A11-2512F15B5D4C}">
      <dgm:prSet/>
      <dgm:spPr/>
      <dgm:t>
        <a:bodyPr/>
        <a:lstStyle/>
        <a:p>
          <a:r>
            <a:rPr lang="en-US"/>
            <a:t>@ControllerAdvice</a:t>
          </a:r>
        </a:p>
      </dgm:t>
    </dgm:pt>
    <dgm:pt modelId="{FCD35419-8A83-4E5B-BFED-331F58E4A020}" type="parTrans" cxnId="{8937548C-586E-4A30-A6AD-3B4459936EA4}">
      <dgm:prSet/>
      <dgm:spPr/>
      <dgm:t>
        <a:bodyPr/>
        <a:lstStyle/>
        <a:p>
          <a:endParaRPr lang="en-US"/>
        </a:p>
      </dgm:t>
    </dgm:pt>
    <dgm:pt modelId="{88CC0E2D-0D2C-45D1-B2E4-D58FE42596AA}" type="sibTrans" cxnId="{8937548C-586E-4A30-A6AD-3B4459936EA4}">
      <dgm:prSet/>
      <dgm:spPr/>
      <dgm:t>
        <a:bodyPr/>
        <a:lstStyle/>
        <a:p>
          <a:endParaRPr lang="en-US"/>
        </a:p>
      </dgm:t>
    </dgm:pt>
    <dgm:pt modelId="{18F526DD-F397-4BFD-BE29-15311AB949E9}">
      <dgm:prSet/>
      <dgm:spPr/>
      <dgm:t>
        <a:bodyPr/>
        <a:lstStyle/>
        <a:p>
          <a:r>
            <a:rPr lang="en-US"/>
            <a:t>@Configuration </a:t>
          </a:r>
        </a:p>
      </dgm:t>
    </dgm:pt>
    <dgm:pt modelId="{0258284D-5C5F-41F4-BDA6-29D7293D656E}" type="parTrans" cxnId="{4E008E25-CD53-4A40-8E69-B42C28723A87}">
      <dgm:prSet/>
      <dgm:spPr/>
      <dgm:t>
        <a:bodyPr/>
        <a:lstStyle/>
        <a:p>
          <a:endParaRPr lang="en-US"/>
        </a:p>
      </dgm:t>
    </dgm:pt>
    <dgm:pt modelId="{3FB1157E-12C4-4F75-A98E-19BF87251AE6}" type="sibTrans" cxnId="{4E008E25-CD53-4A40-8E69-B42C28723A87}">
      <dgm:prSet/>
      <dgm:spPr/>
      <dgm:t>
        <a:bodyPr/>
        <a:lstStyle/>
        <a:p>
          <a:endParaRPr lang="en-US"/>
        </a:p>
      </dgm:t>
    </dgm:pt>
    <dgm:pt modelId="{4A991692-5D49-2D48-ADDE-E3D8FC23CDEC}" type="pres">
      <dgm:prSet presAssocID="{23C73472-EB3F-4B9C-800B-EF08BAC866B3}" presName="vert0" presStyleCnt="0">
        <dgm:presLayoutVars>
          <dgm:dir/>
          <dgm:animOne val="branch"/>
          <dgm:animLvl val="lvl"/>
        </dgm:presLayoutVars>
      </dgm:prSet>
      <dgm:spPr/>
    </dgm:pt>
    <dgm:pt modelId="{7C6C5842-3139-064B-A91C-770F81B82569}" type="pres">
      <dgm:prSet presAssocID="{748849DE-F8C9-4827-AA07-0D7D70660D48}" presName="thickLine" presStyleLbl="alignNode1" presStyleIdx="0" presStyleCnt="7"/>
      <dgm:spPr/>
    </dgm:pt>
    <dgm:pt modelId="{6C9567ED-506B-F444-BF53-333A52E029D6}" type="pres">
      <dgm:prSet presAssocID="{748849DE-F8C9-4827-AA07-0D7D70660D48}" presName="horz1" presStyleCnt="0"/>
      <dgm:spPr/>
    </dgm:pt>
    <dgm:pt modelId="{DFAE9615-84CD-5F41-A0DC-4B209E6387C2}" type="pres">
      <dgm:prSet presAssocID="{748849DE-F8C9-4827-AA07-0D7D70660D48}" presName="tx1" presStyleLbl="revTx" presStyleIdx="0" presStyleCnt="7"/>
      <dgm:spPr/>
    </dgm:pt>
    <dgm:pt modelId="{A55C0D84-81E3-0D47-B7F9-DDAD8743CDD1}" type="pres">
      <dgm:prSet presAssocID="{748849DE-F8C9-4827-AA07-0D7D70660D48}" presName="vert1" presStyleCnt="0"/>
      <dgm:spPr/>
    </dgm:pt>
    <dgm:pt modelId="{8F6E8CFB-E6D0-2641-AFAD-7D5AF205BE05}" type="pres">
      <dgm:prSet presAssocID="{746A1ABF-ABEB-4F61-8D45-9813192023E8}" presName="thickLine" presStyleLbl="alignNode1" presStyleIdx="1" presStyleCnt="7"/>
      <dgm:spPr/>
    </dgm:pt>
    <dgm:pt modelId="{6E2721A4-CA6D-6249-8B18-B5E544F6AEB9}" type="pres">
      <dgm:prSet presAssocID="{746A1ABF-ABEB-4F61-8D45-9813192023E8}" presName="horz1" presStyleCnt="0"/>
      <dgm:spPr/>
    </dgm:pt>
    <dgm:pt modelId="{4A305662-C4B8-0643-B169-7C51C1966FE2}" type="pres">
      <dgm:prSet presAssocID="{746A1ABF-ABEB-4F61-8D45-9813192023E8}" presName="tx1" presStyleLbl="revTx" presStyleIdx="1" presStyleCnt="7"/>
      <dgm:spPr/>
    </dgm:pt>
    <dgm:pt modelId="{80B9B5DA-1981-E749-8BC4-8E6A36C7EC94}" type="pres">
      <dgm:prSet presAssocID="{746A1ABF-ABEB-4F61-8D45-9813192023E8}" presName="vert1" presStyleCnt="0"/>
      <dgm:spPr/>
    </dgm:pt>
    <dgm:pt modelId="{B5CB56F9-0BC8-8742-BD61-2E14B58A193A}" type="pres">
      <dgm:prSet presAssocID="{2ADF2779-3EFF-4F40-BF6C-B7B183C966E3}" presName="thickLine" presStyleLbl="alignNode1" presStyleIdx="2" presStyleCnt="7"/>
      <dgm:spPr/>
    </dgm:pt>
    <dgm:pt modelId="{07E84772-8475-014D-9C45-B48D659C2DE3}" type="pres">
      <dgm:prSet presAssocID="{2ADF2779-3EFF-4F40-BF6C-B7B183C966E3}" presName="horz1" presStyleCnt="0"/>
      <dgm:spPr/>
    </dgm:pt>
    <dgm:pt modelId="{B10B9BDC-7A0E-C549-8A9F-08864DFED110}" type="pres">
      <dgm:prSet presAssocID="{2ADF2779-3EFF-4F40-BF6C-B7B183C966E3}" presName="tx1" presStyleLbl="revTx" presStyleIdx="2" presStyleCnt="7"/>
      <dgm:spPr/>
    </dgm:pt>
    <dgm:pt modelId="{64364E77-5D4A-9849-991D-6EF102DB3566}" type="pres">
      <dgm:prSet presAssocID="{2ADF2779-3EFF-4F40-BF6C-B7B183C966E3}" presName="vert1" presStyleCnt="0"/>
      <dgm:spPr/>
    </dgm:pt>
    <dgm:pt modelId="{026399F2-6E33-8E48-B365-4199E0E5E345}" type="pres">
      <dgm:prSet presAssocID="{ED919841-36DE-4C24-8B49-BA33C333763F}" presName="thickLine" presStyleLbl="alignNode1" presStyleIdx="3" presStyleCnt="7"/>
      <dgm:spPr/>
    </dgm:pt>
    <dgm:pt modelId="{073F73AE-5A1A-E34D-8B02-AC4E0D047053}" type="pres">
      <dgm:prSet presAssocID="{ED919841-36DE-4C24-8B49-BA33C333763F}" presName="horz1" presStyleCnt="0"/>
      <dgm:spPr/>
    </dgm:pt>
    <dgm:pt modelId="{4ED99FDA-62F4-5548-BAA5-B83C274FFBBC}" type="pres">
      <dgm:prSet presAssocID="{ED919841-36DE-4C24-8B49-BA33C333763F}" presName="tx1" presStyleLbl="revTx" presStyleIdx="3" presStyleCnt="7"/>
      <dgm:spPr/>
    </dgm:pt>
    <dgm:pt modelId="{93A2D529-DE12-4C43-B46A-A7B3078B0AF4}" type="pres">
      <dgm:prSet presAssocID="{ED919841-36DE-4C24-8B49-BA33C333763F}" presName="vert1" presStyleCnt="0"/>
      <dgm:spPr/>
    </dgm:pt>
    <dgm:pt modelId="{A4D96A26-1ECC-5149-8878-4B94C8588979}" type="pres">
      <dgm:prSet presAssocID="{55148A95-E2E4-4185-8BAB-5A29AD35E7B8}" presName="thickLine" presStyleLbl="alignNode1" presStyleIdx="4" presStyleCnt="7"/>
      <dgm:spPr/>
    </dgm:pt>
    <dgm:pt modelId="{98531B0A-5ECD-C74C-B616-C0AFE900CA2E}" type="pres">
      <dgm:prSet presAssocID="{55148A95-E2E4-4185-8BAB-5A29AD35E7B8}" presName="horz1" presStyleCnt="0"/>
      <dgm:spPr/>
    </dgm:pt>
    <dgm:pt modelId="{7FCCA4E2-9DDA-B34C-BFD6-3B89CF46D130}" type="pres">
      <dgm:prSet presAssocID="{55148A95-E2E4-4185-8BAB-5A29AD35E7B8}" presName="tx1" presStyleLbl="revTx" presStyleIdx="4" presStyleCnt="7"/>
      <dgm:spPr/>
    </dgm:pt>
    <dgm:pt modelId="{73DF4000-D945-C34B-9E01-923D8033CA23}" type="pres">
      <dgm:prSet presAssocID="{55148A95-E2E4-4185-8BAB-5A29AD35E7B8}" presName="vert1" presStyleCnt="0"/>
      <dgm:spPr/>
    </dgm:pt>
    <dgm:pt modelId="{47E6B037-60F6-E544-BEB2-62029E578567}" type="pres">
      <dgm:prSet presAssocID="{96C4DD86-254F-45C0-9A11-2512F15B5D4C}" presName="thickLine" presStyleLbl="alignNode1" presStyleIdx="5" presStyleCnt="7"/>
      <dgm:spPr/>
    </dgm:pt>
    <dgm:pt modelId="{A62C563E-8778-0A46-9EB5-9BADF2683646}" type="pres">
      <dgm:prSet presAssocID="{96C4DD86-254F-45C0-9A11-2512F15B5D4C}" presName="horz1" presStyleCnt="0"/>
      <dgm:spPr/>
    </dgm:pt>
    <dgm:pt modelId="{4A0A61BC-DEFA-C244-A26C-10A55C6C01D9}" type="pres">
      <dgm:prSet presAssocID="{96C4DD86-254F-45C0-9A11-2512F15B5D4C}" presName="tx1" presStyleLbl="revTx" presStyleIdx="5" presStyleCnt="7"/>
      <dgm:spPr/>
    </dgm:pt>
    <dgm:pt modelId="{8CC36183-7CA4-AE48-A389-DB5CEA453381}" type="pres">
      <dgm:prSet presAssocID="{96C4DD86-254F-45C0-9A11-2512F15B5D4C}" presName="vert1" presStyleCnt="0"/>
      <dgm:spPr/>
    </dgm:pt>
    <dgm:pt modelId="{90D41DB4-8967-EC4E-BFC6-3E9F0CE014FD}" type="pres">
      <dgm:prSet presAssocID="{18F526DD-F397-4BFD-BE29-15311AB949E9}" presName="thickLine" presStyleLbl="alignNode1" presStyleIdx="6" presStyleCnt="7"/>
      <dgm:spPr/>
    </dgm:pt>
    <dgm:pt modelId="{850E52CC-FC2C-4648-AA5C-D29D6A0F0795}" type="pres">
      <dgm:prSet presAssocID="{18F526DD-F397-4BFD-BE29-15311AB949E9}" presName="horz1" presStyleCnt="0"/>
      <dgm:spPr/>
    </dgm:pt>
    <dgm:pt modelId="{4B9E4B10-4FE2-E74D-AF11-421BFF63E0F0}" type="pres">
      <dgm:prSet presAssocID="{18F526DD-F397-4BFD-BE29-15311AB949E9}" presName="tx1" presStyleLbl="revTx" presStyleIdx="6" presStyleCnt="7"/>
      <dgm:spPr/>
    </dgm:pt>
    <dgm:pt modelId="{20D192A8-D171-7D4A-9DD2-728276ECA082}" type="pres">
      <dgm:prSet presAssocID="{18F526DD-F397-4BFD-BE29-15311AB949E9}" presName="vert1" presStyleCnt="0"/>
      <dgm:spPr/>
    </dgm:pt>
  </dgm:ptLst>
  <dgm:cxnLst>
    <dgm:cxn modelId="{41EC9D09-F5D7-A547-9EB6-63ECF47839C5}" type="presOf" srcId="{746A1ABF-ABEB-4F61-8D45-9813192023E8}" destId="{4A305662-C4B8-0643-B169-7C51C1966FE2}" srcOrd="0" destOrd="0" presId="urn:microsoft.com/office/officeart/2008/layout/LinedList"/>
    <dgm:cxn modelId="{3B5BB80C-8DE0-9343-A891-B2779011FC6D}" type="presOf" srcId="{96C4DD86-254F-45C0-9A11-2512F15B5D4C}" destId="{4A0A61BC-DEFA-C244-A26C-10A55C6C01D9}" srcOrd="0" destOrd="0" presId="urn:microsoft.com/office/officeart/2008/layout/LinedList"/>
    <dgm:cxn modelId="{4E008E25-CD53-4A40-8E69-B42C28723A87}" srcId="{23C73472-EB3F-4B9C-800B-EF08BAC866B3}" destId="{18F526DD-F397-4BFD-BE29-15311AB949E9}" srcOrd="6" destOrd="0" parTransId="{0258284D-5C5F-41F4-BDA6-29D7293D656E}" sibTransId="{3FB1157E-12C4-4F75-A98E-19BF87251AE6}"/>
    <dgm:cxn modelId="{920DD551-C18C-8743-8209-1F5F3FBC8065}" type="presOf" srcId="{2ADF2779-3EFF-4F40-BF6C-B7B183C966E3}" destId="{B10B9BDC-7A0E-C549-8A9F-08864DFED110}" srcOrd="0" destOrd="0" presId="urn:microsoft.com/office/officeart/2008/layout/LinedList"/>
    <dgm:cxn modelId="{FEB0C058-FAB7-E340-82EB-1D6A75F9FCBE}" type="presOf" srcId="{23C73472-EB3F-4B9C-800B-EF08BAC866B3}" destId="{4A991692-5D49-2D48-ADDE-E3D8FC23CDEC}" srcOrd="0" destOrd="0" presId="urn:microsoft.com/office/officeart/2008/layout/LinedList"/>
    <dgm:cxn modelId="{AB38ED5F-0177-7D4F-821E-0EC9AC6510CC}" type="presOf" srcId="{748849DE-F8C9-4827-AA07-0D7D70660D48}" destId="{DFAE9615-84CD-5F41-A0DC-4B209E6387C2}" srcOrd="0" destOrd="0" presId="urn:microsoft.com/office/officeart/2008/layout/LinedList"/>
    <dgm:cxn modelId="{AB89A065-BA8F-401C-A825-B5E55F5815DF}" srcId="{23C73472-EB3F-4B9C-800B-EF08BAC866B3}" destId="{2ADF2779-3EFF-4F40-BF6C-B7B183C966E3}" srcOrd="2" destOrd="0" parTransId="{139B4824-DB4B-4A3E-91C4-9B83157508A0}" sibTransId="{05152DCA-3794-4B22-95A3-AA0C9CB4DEBE}"/>
    <dgm:cxn modelId="{29C2E172-E80D-4D1C-9323-D6CEACD170FC}" srcId="{23C73472-EB3F-4B9C-800B-EF08BAC866B3}" destId="{55148A95-E2E4-4185-8BAB-5A29AD35E7B8}" srcOrd="4" destOrd="0" parTransId="{2F3EBAD4-2969-4203-A086-4E609D03C2CB}" sibTransId="{30C36781-61E3-4FFD-ABF8-EFB23E5AE2D1}"/>
    <dgm:cxn modelId="{F098DF74-02D3-1A46-B89A-7D91133023BA}" type="presOf" srcId="{ED919841-36DE-4C24-8B49-BA33C333763F}" destId="{4ED99FDA-62F4-5548-BAA5-B83C274FFBBC}" srcOrd="0" destOrd="0" presId="urn:microsoft.com/office/officeart/2008/layout/LinedList"/>
    <dgm:cxn modelId="{8937548C-586E-4A30-A6AD-3B4459936EA4}" srcId="{23C73472-EB3F-4B9C-800B-EF08BAC866B3}" destId="{96C4DD86-254F-45C0-9A11-2512F15B5D4C}" srcOrd="5" destOrd="0" parTransId="{FCD35419-8A83-4E5B-BFED-331F58E4A020}" sibTransId="{88CC0E2D-0D2C-45D1-B2E4-D58FE42596AA}"/>
    <dgm:cxn modelId="{51BA4993-732C-6546-B353-D25524366259}" type="presOf" srcId="{18F526DD-F397-4BFD-BE29-15311AB949E9}" destId="{4B9E4B10-4FE2-E74D-AF11-421BFF63E0F0}" srcOrd="0" destOrd="0" presId="urn:microsoft.com/office/officeart/2008/layout/LinedList"/>
    <dgm:cxn modelId="{66898698-4727-4D7C-9F6B-772CA54DC218}" srcId="{23C73472-EB3F-4B9C-800B-EF08BAC866B3}" destId="{748849DE-F8C9-4827-AA07-0D7D70660D48}" srcOrd="0" destOrd="0" parTransId="{2715F716-BC59-4BB6-B9AF-DAED1771E2A1}" sibTransId="{F838AC8D-7D28-496E-ABC5-ACE6C3DF0E2C}"/>
    <dgm:cxn modelId="{990FEAD9-5CFA-4F5A-811C-136AA0C928BF}" srcId="{23C73472-EB3F-4B9C-800B-EF08BAC866B3}" destId="{ED919841-36DE-4C24-8B49-BA33C333763F}" srcOrd="3" destOrd="0" parTransId="{57627B26-51FA-4697-B9E2-118445AFA21B}" sibTransId="{75BEA99B-4D85-427B-9DE4-5C964734AA43}"/>
    <dgm:cxn modelId="{C0DD43DF-F658-C340-849B-F796C2512109}" type="presOf" srcId="{55148A95-E2E4-4185-8BAB-5A29AD35E7B8}" destId="{7FCCA4E2-9DDA-B34C-BFD6-3B89CF46D130}" srcOrd="0" destOrd="0" presId="urn:microsoft.com/office/officeart/2008/layout/LinedList"/>
    <dgm:cxn modelId="{C19ADDE3-BA27-456B-B996-F5DF8786ABA5}" srcId="{23C73472-EB3F-4B9C-800B-EF08BAC866B3}" destId="{746A1ABF-ABEB-4F61-8D45-9813192023E8}" srcOrd="1" destOrd="0" parTransId="{456B96CB-0FCD-46FA-A689-B53EB989D804}" sibTransId="{B81958D5-AD48-47AB-A1BD-E7027815559B}"/>
    <dgm:cxn modelId="{0B3552D8-C47F-0440-9D89-EF5AB7E8C76A}" type="presParOf" srcId="{4A991692-5D49-2D48-ADDE-E3D8FC23CDEC}" destId="{7C6C5842-3139-064B-A91C-770F81B82569}" srcOrd="0" destOrd="0" presId="urn:microsoft.com/office/officeart/2008/layout/LinedList"/>
    <dgm:cxn modelId="{EF39C580-3E8A-934C-B386-575A6B28179E}" type="presParOf" srcId="{4A991692-5D49-2D48-ADDE-E3D8FC23CDEC}" destId="{6C9567ED-506B-F444-BF53-333A52E029D6}" srcOrd="1" destOrd="0" presId="urn:microsoft.com/office/officeart/2008/layout/LinedList"/>
    <dgm:cxn modelId="{56D6002E-F086-864C-95BD-A34B73DB04F3}" type="presParOf" srcId="{6C9567ED-506B-F444-BF53-333A52E029D6}" destId="{DFAE9615-84CD-5F41-A0DC-4B209E6387C2}" srcOrd="0" destOrd="0" presId="urn:microsoft.com/office/officeart/2008/layout/LinedList"/>
    <dgm:cxn modelId="{704BCB37-AE5E-5F4A-8331-8E5FFF1E503A}" type="presParOf" srcId="{6C9567ED-506B-F444-BF53-333A52E029D6}" destId="{A55C0D84-81E3-0D47-B7F9-DDAD8743CDD1}" srcOrd="1" destOrd="0" presId="urn:microsoft.com/office/officeart/2008/layout/LinedList"/>
    <dgm:cxn modelId="{C7AAF342-4D05-2741-A8D2-6A4C83282769}" type="presParOf" srcId="{4A991692-5D49-2D48-ADDE-E3D8FC23CDEC}" destId="{8F6E8CFB-E6D0-2641-AFAD-7D5AF205BE05}" srcOrd="2" destOrd="0" presId="urn:microsoft.com/office/officeart/2008/layout/LinedList"/>
    <dgm:cxn modelId="{EFA36448-0865-AA4F-8A9D-620E5A0AED85}" type="presParOf" srcId="{4A991692-5D49-2D48-ADDE-E3D8FC23CDEC}" destId="{6E2721A4-CA6D-6249-8B18-B5E544F6AEB9}" srcOrd="3" destOrd="0" presId="urn:microsoft.com/office/officeart/2008/layout/LinedList"/>
    <dgm:cxn modelId="{10E60F38-1DC0-2D44-9C9B-5B8D37090D32}" type="presParOf" srcId="{6E2721A4-CA6D-6249-8B18-B5E544F6AEB9}" destId="{4A305662-C4B8-0643-B169-7C51C1966FE2}" srcOrd="0" destOrd="0" presId="urn:microsoft.com/office/officeart/2008/layout/LinedList"/>
    <dgm:cxn modelId="{F645EE8B-F474-F148-9BC7-09D26A2B4080}" type="presParOf" srcId="{6E2721A4-CA6D-6249-8B18-B5E544F6AEB9}" destId="{80B9B5DA-1981-E749-8BC4-8E6A36C7EC94}" srcOrd="1" destOrd="0" presId="urn:microsoft.com/office/officeart/2008/layout/LinedList"/>
    <dgm:cxn modelId="{F28382C5-2408-774D-987A-30968C592544}" type="presParOf" srcId="{4A991692-5D49-2D48-ADDE-E3D8FC23CDEC}" destId="{B5CB56F9-0BC8-8742-BD61-2E14B58A193A}" srcOrd="4" destOrd="0" presId="urn:microsoft.com/office/officeart/2008/layout/LinedList"/>
    <dgm:cxn modelId="{325E2C35-27D0-C445-B2E7-732C78BF8857}" type="presParOf" srcId="{4A991692-5D49-2D48-ADDE-E3D8FC23CDEC}" destId="{07E84772-8475-014D-9C45-B48D659C2DE3}" srcOrd="5" destOrd="0" presId="urn:microsoft.com/office/officeart/2008/layout/LinedList"/>
    <dgm:cxn modelId="{D9B0D7AB-F589-9B43-AE5D-74C26FFFA2D9}" type="presParOf" srcId="{07E84772-8475-014D-9C45-B48D659C2DE3}" destId="{B10B9BDC-7A0E-C549-8A9F-08864DFED110}" srcOrd="0" destOrd="0" presId="urn:microsoft.com/office/officeart/2008/layout/LinedList"/>
    <dgm:cxn modelId="{19A6ABF2-F7B7-7842-A16F-BE9D45061538}" type="presParOf" srcId="{07E84772-8475-014D-9C45-B48D659C2DE3}" destId="{64364E77-5D4A-9849-991D-6EF102DB3566}" srcOrd="1" destOrd="0" presId="urn:microsoft.com/office/officeart/2008/layout/LinedList"/>
    <dgm:cxn modelId="{2EC85E10-54AD-1340-9534-C94DAF78A23A}" type="presParOf" srcId="{4A991692-5D49-2D48-ADDE-E3D8FC23CDEC}" destId="{026399F2-6E33-8E48-B365-4199E0E5E345}" srcOrd="6" destOrd="0" presId="urn:microsoft.com/office/officeart/2008/layout/LinedList"/>
    <dgm:cxn modelId="{B98BE710-AEDE-8D4B-B833-4419E953B9A8}" type="presParOf" srcId="{4A991692-5D49-2D48-ADDE-E3D8FC23CDEC}" destId="{073F73AE-5A1A-E34D-8B02-AC4E0D047053}" srcOrd="7" destOrd="0" presId="urn:microsoft.com/office/officeart/2008/layout/LinedList"/>
    <dgm:cxn modelId="{6FB5C159-244F-0043-B638-D69168A28CA1}" type="presParOf" srcId="{073F73AE-5A1A-E34D-8B02-AC4E0D047053}" destId="{4ED99FDA-62F4-5548-BAA5-B83C274FFBBC}" srcOrd="0" destOrd="0" presId="urn:microsoft.com/office/officeart/2008/layout/LinedList"/>
    <dgm:cxn modelId="{B82E683B-BEF1-3740-A0A1-247B8EBC8CF6}" type="presParOf" srcId="{073F73AE-5A1A-E34D-8B02-AC4E0D047053}" destId="{93A2D529-DE12-4C43-B46A-A7B3078B0AF4}" srcOrd="1" destOrd="0" presId="urn:microsoft.com/office/officeart/2008/layout/LinedList"/>
    <dgm:cxn modelId="{1C005705-C8B6-A643-A69E-FD1C74B2B35A}" type="presParOf" srcId="{4A991692-5D49-2D48-ADDE-E3D8FC23CDEC}" destId="{A4D96A26-1ECC-5149-8878-4B94C8588979}" srcOrd="8" destOrd="0" presId="urn:microsoft.com/office/officeart/2008/layout/LinedList"/>
    <dgm:cxn modelId="{25D99DFC-050C-5B4F-B336-05BB7A216ECC}" type="presParOf" srcId="{4A991692-5D49-2D48-ADDE-E3D8FC23CDEC}" destId="{98531B0A-5ECD-C74C-B616-C0AFE900CA2E}" srcOrd="9" destOrd="0" presId="urn:microsoft.com/office/officeart/2008/layout/LinedList"/>
    <dgm:cxn modelId="{D8FC0EBD-AD46-BE43-A888-FB5CB30A2F99}" type="presParOf" srcId="{98531B0A-5ECD-C74C-B616-C0AFE900CA2E}" destId="{7FCCA4E2-9DDA-B34C-BFD6-3B89CF46D130}" srcOrd="0" destOrd="0" presId="urn:microsoft.com/office/officeart/2008/layout/LinedList"/>
    <dgm:cxn modelId="{5FB9DCF1-F763-0640-B838-DED88C1AE25C}" type="presParOf" srcId="{98531B0A-5ECD-C74C-B616-C0AFE900CA2E}" destId="{73DF4000-D945-C34B-9E01-923D8033CA23}" srcOrd="1" destOrd="0" presId="urn:microsoft.com/office/officeart/2008/layout/LinedList"/>
    <dgm:cxn modelId="{3733F257-88FC-5646-8A5A-1B01F421259F}" type="presParOf" srcId="{4A991692-5D49-2D48-ADDE-E3D8FC23CDEC}" destId="{47E6B037-60F6-E544-BEB2-62029E578567}" srcOrd="10" destOrd="0" presId="urn:microsoft.com/office/officeart/2008/layout/LinedList"/>
    <dgm:cxn modelId="{7610EFE6-8B5B-354F-A8D4-E240623B28B2}" type="presParOf" srcId="{4A991692-5D49-2D48-ADDE-E3D8FC23CDEC}" destId="{A62C563E-8778-0A46-9EB5-9BADF2683646}" srcOrd="11" destOrd="0" presId="urn:microsoft.com/office/officeart/2008/layout/LinedList"/>
    <dgm:cxn modelId="{DDD528B2-06E4-EA44-9A30-7F0415197136}" type="presParOf" srcId="{A62C563E-8778-0A46-9EB5-9BADF2683646}" destId="{4A0A61BC-DEFA-C244-A26C-10A55C6C01D9}" srcOrd="0" destOrd="0" presId="urn:microsoft.com/office/officeart/2008/layout/LinedList"/>
    <dgm:cxn modelId="{991E67AD-2E20-B147-BE69-4AA48F6290F0}" type="presParOf" srcId="{A62C563E-8778-0A46-9EB5-9BADF2683646}" destId="{8CC36183-7CA4-AE48-A389-DB5CEA453381}" srcOrd="1" destOrd="0" presId="urn:microsoft.com/office/officeart/2008/layout/LinedList"/>
    <dgm:cxn modelId="{8BF4FE9E-FE4E-384D-B0C1-087903B8B4A9}" type="presParOf" srcId="{4A991692-5D49-2D48-ADDE-E3D8FC23CDEC}" destId="{90D41DB4-8967-EC4E-BFC6-3E9F0CE014FD}" srcOrd="12" destOrd="0" presId="urn:microsoft.com/office/officeart/2008/layout/LinedList"/>
    <dgm:cxn modelId="{FD48B282-17CF-164A-8824-528FABB485F6}" type="presParOf" srcId="{4A991692-5D49-2D48-ADDE-E3D8FC23CDEC}" destId="{850E52CC-FC2C-4648-AA5C-D29D6A0F0795}" srcOrd="13" destOrd="0" presId="urn:microsoft.com/office/officeart/2008/layout/LinedList"/>
    <dgm:cxn modelId="{4464DE34-6A3B-BF4E-8FFF-4BBE3222ED99}" type="presParOf" srcId="{850E52CC-FC2C-4648-AA5C-D29D6A0F0795}" destId="{4B9E4B10-4FE2-E74D-AF11-421BFF63E0F0}" srcOrd="0" destOrd="0" presId="urn:microsoft.com/office/officeart/2008/layout/LinedList"/>
    <dgm:cxn modelId="{0DEE89A4-8018-9B4A-A84F-637C1CFF9AE7}" type="presParOf" srcId="{850E52CC-FC2C-4648-AA5C-D29D6A0F0795}" destId="{20D192A8-D171-7D4A-9DD2-728276ECA0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8C45B-2E02-704B-BFF1-3C6D6729DF5E}">
      <dsp:nvSpPr>
        <dsp:cNvPr id="0" name=""/>
        <dsp:cNvSpPr/>
      </dsp:nvSpPr>
      <dsp:spPr>
        <a:xfrm>
          <a:off x="0" y="4032"/>
          <a:ext cx="6513603" cy="4317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Introduction</a:t>
          </a:r>
          <a:endParaRPr lang="en-US" sz="1800" kern="1200"/>
        </a:p>
      </dsp:txBody>
      <dsp:txXfrm>
        <a:off x="21075" y="25107"/>
        <a:ext cx="6471453" cy="389580"/>
      </dsp:txXfrm>
    </dsp:sp>
    <dsp:sp modelId="{89C6A89B-1DC2-7341-BB84-2704BE84CEF5}">
      <dsp:nvSpPr>
        <dsp:cNvPr id="0" name=""/>
        <dsp:cNvSpPr/>
      </dsp:nvSpPr>
      <dsp:spPr>
        <a:xfrm>
          <a:off x="0" y="487602"/>
          <a:ext cx="6513603" cy="43173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Spring Framework I </a:t>
          </a:r>
          <a:endParaRPr lang="en-US" sz="1800" kern="1200"/>
        </a:p>
      </dsp:txBody>
      <dsp:txXfrm>
        <a:off x="21075" y="508677"/>
        <a:ext cx="6471453" cy="389580"/>
      </dsp:txXfrm>
    </dsp:sp>
    <dsp:sp modelId="{7B0F774C-A19C-9C46-806B-FBCD427C7186}">
      <dsp:nvSpPr>
        <dsp:cNvPr id="0" name=""/>
        <dsp:cNvSpPr/>
      </dsp:nvSpPr>
      <dsp:spPr>
        <a:xfrm>
          <a:off x="0" y="919332"/>
          <a:ext cx="6513603" cy="216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Spring </a:t>
          </a:r>
          <a:r>
            <a:rPr lang="de-DE" sz="1400" kern="1200" dirty="0" err="1"/>
            <a:t>Architecture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 err="1"/>
            <a:t>Dependency</a:t>
          </a:r>
          <a:r>
            <a:rPr lang="de-DE" sz="1400" kern="1200" dirty="0"/>
            <a:t> </a:t>
          </a:r>
          <a:r>
            <a:rPr lang="de-DE" sz="1400" kern="1200" dirty="0" err="1"/>
            <a:t>Injection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DI/IoC in Spring 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XML </a:t>
          </a:r>
          <a:r>
            <a:rPr lang="de-DE" sz="1400" kern="1200" dirty="0" err="1"/>
            <a:t>Configuration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Annotation Configuration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Java </a:t>
          </a:r>
          <a:r>
            <a:rPr lang="de-DE" sz="1400" kern="1200" dirty="0" err="1"/>
            <a:t>Configuration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Bean </a:t>
          </a:r>
          <a:r>
            <a:rPr lang="de-DE" sz="1400" kern="1200" dirty="0" err="1"/>
            <a:t>Lifecycle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 dirty="0"/>
            <a:t>Bean Scopes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Exercises </a:t>
          </a:r>
          <a:endParaRPr lang="en-US" sz="1400" kern="1200"/>
        </a:p>
      </dsp:txBody>
      <dsp:txXfrm>
        <a:off x="0" y="919332"/>
        <a:ext cx="6513603" cy="2161080"/>
      </dsp:txXfrm>
    </dsp:sp>
    <dsp:sp modelId="{C13A4B43-EE67-9A4E-AA08-275E0963E350}">
      <dsp:nvSpPr>
        <dsp:cNvPr id="0" name=""/>
        <dsp:cNvSpPr/>
      </dsp:nvSpPr>
      <dsp:spPr>
        <a:xfrm>
          <a:off x="0" y="3080413"/>
          <a:ext cx="6513603" cy="43173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Spring Framework II</a:t>
          </a:r>
          <a:endParaRPr lang="en-US" sz="1800" kern="1200"/>
        </a:p>
      </dsp:txBody>
      <dsp:txXfrm>
        <a:off x="21075" y="3101488"/>
        <a:ext cx="6471453" cy="389580"/>
      </dsp:txXfrm>
    </dsp:sp>
    <dsp:sp modelId="{6F4849B2-9C7C-704B-82AA-C9C19D5AD064}">
      <dsp:nvSpPr>
        <dsp:cNvPr id="0" name=""/>
        <dsp:cNvSpPr/>
      </dsp:nvSpPr>
      <dsp:spPr>
        <a:xfrm>
          <a:off x="0" y="3512143"/>
          <a:ext cx="6513603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Web-MVC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Exercises</a:t>
          </a:r>
          <a:endParaRPr lang="en-US" sz="1400" kern="1200"/>
        </a:p>
      </dsp:txBody>
      <dsp:txXfrm>
        <a:off x="0" y="3512143"/>
        <a:ext cx="6513603" cy="484380"/>
      </dsp:txXfrm>
    </dsp:sp>
    <dsp:sp modelId="{16E4D096-9746-9744-8F26-3B4AB3636281}">
      <dsp:nvSpPr>
        <dsp:cNvPr id="0" name=""/>
        <dsp:cNvSpPr/>
      </dsp:nvSpPr>
      <dsp:spPr>
        <a:xfrm>
          <a:off x="0" y="3996523"/>
          <a:ext cx="6513603" cy="43173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Spring Boot I</a:t>
          </a:r>
          <a:endParaRPr lang="en-US" sz="1800" kern="1200"/>
        </a:p>
      </dsp:txBody>
      <dsp:txXfrm>
        <a:off x="21075" y="4017598"/>
        <a:ext cx="6471453" cy="389580"/>
      </dsp:txXfrm>
    </dsp:sp>
    <dsp:sp modelId="{D2FBF9AA-88E5-E142-80E3-D985E86629F5}">
      <dsp:nvSpPr>
        <dsp:cNvPr id="0" name=""/>
        <dsp:cNvSpPr/>
      </dsp:nvSpPr>
      <dsp:spPr>
        <a:xfrm>
          <a:off x="0" y="4428253"/>
          <a:ext cx="6513603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Introduction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Spring Initializr 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REST Service with Spring-Boot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Spring Dev-tools Demo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Testing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400" kern="1200"/>
            <a:t>Exercises</a:t>
          </a:r>
          <a:endParaRPr lang="en-US" sz="1400" kern="1200"/>
        </a:p>
      </dsp:txBody>
      <dsp:txXfrm>
        <a:off x="0" y="4428253"/>
        <a:ext cx="6513603" cy="1453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429DA-1018-B84F-98B5-6F9942EA9890}">
      <dsp:nvSpPr>
        <dsp:cNvPr id="0" name=""/>
        <dsp:cNvSpPr/>
      </dsp:nvSpPr>
      <dsp:spPr>
        <a:xfrm>
          <a:off x="0" y="405792"/>
          <a:ext cx="651360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Just POJO – need not implement/extend any framework interfaces/classes</a:t>
          </a:r>
          <a:endParaRPr lang="en-US" sz="2400" kern="1200"/>
        </a:p>
      </dsp:txBody>
      <dsp:txXfrm>
        <a:off x="0" y="405792"/>
        <a:ext cx="6513603" cy="1360800"/>
      </dsp:txXfrm>
    </dsp:sp>
    <dsp:sp modelId="{306A1B37-4F80-394F-A6E7-FB40E780B520}">
      <dsp:nvSpPr>
        <dsp:cNvPr id="0" name=""/>
        <dsp:cNvSpPr/>
      </dsp:nvSpPr>
      <dsp:spPr>
        <a:xfrm>
          <a:off x="325680" y="51552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Light weight</a:t>
          </a:r>
          <a:endParaRPr lang="en-US" sz="2400" kern="1200"/>
        </a:p>
      </dsp:txBody>
      <dsp:txXfrm>
        <a:off x="360265" y="86137"/>
        <a:ext cx="4490352" cy="639310"/>
      </dsp:txXfrm>
    </dsp:sp>
    <dsp:sp modelId="{4A92059A-39CF-CA43-8483-2B07437A0E07}">
      <dsp:nvSpPr>
        <dsp:cNvPr id="0" name=""/>
        <dsp:cNvSpPr/>
      </dsp:nvSpPr>
      <dsp:spPr>
        <a:xfrm>
          <a:off x="0" y="2250433"/>
          <a:ext cx="6513603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Include just the needed module to use the needed functionality. </a:t>
          </a:r>
          <a:endParaRPr lang="en-US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/>
            <a:t>For DI just include spring-context</a:t>
          </a:r>
          <a:endParaRPr lang="en-US" sz="2400" kern="1200"/>
        </a:p>
      </dsp:txBody>
      <dsp:txXfrm>
        <a:off x="0" y="2250433"/>
        <a:ext cx="6513603" cy="1738800"/>
      </dsp:txXfrm>
    </dsp:sp>
    <dsp:sp modelId="{6D4A2E0D-00C5-7A4C-8CCB-1F34350E50E4}">
      <dsp:nvSpPr>
        <dsp:cNvPr id="0" name=""/>
        <dsp:cNvSpPr/>
      </dsp:nvSpPr>
      <dsp:spPr>
        <a:xfrm>
          <a:off x="325680" y="1896193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Modular </a:t>
          </a:r>
          <a:endParaRPr lang="en-US" sz="2400" kern="1200"/>
        </a:p>
      </dsp:txBody>
      <dsp:txXfrm>
        <a:off x="360265" y="1930778"/>
        <a:ext cx="4490352" cy="639310"/>
      </dsp:txXfrm>
    </dsp:sp>
    <dsp:sp modelId="{ABCCEAD9-D062-D54C-8CD1-5BFF10195457}">
      <dsp:nvSpPr>
        <dsp:cNvPr id="0" name=""/>
        <dsp:cNvSpPr/>
      </dsp:nvSpPr>
      <dsp:spPr>
        <a:xfrm>
          <a:off x="0" y="4473073"/>
          <a:ext cx="651360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99872" rIns="5055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domain logic code generally has no dependencies on the framework itself</a:t>
          </a:r>
        </a:p>
      </dsp:txBody>
      <dsp:txXfrm>
        <a:off x="0" y="4473073"/>
        <a:ext cx="6513603" cy="1360800"/>
      </dsp:txXfrm>
    </dsp:sp>
    <dsp:sp modelId="{9011A136-7AED-A441-8F0C-57B660CD6EAF}">
      <dsp:nvSpPr>
        <dsp:cNvPr id="0" name=""/>
        <dsp:cNvSpPr/>
      </dsp:nvSpPr>
      <dsp:spPr>
        <a:xfrm>
          <a:off x="325680" y="4118833"/>
          <a:ext cx="4559522" cy="7084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400" kern="1200"/>
            <a:t>Non-intrusive</a:t>
          </a:r>
          <a:endParaRPr lang="en-US" sz="2400" kern="1200"/>
        </a:p>
      </dsp:txBody>
      <dsp:txXfrm>
        <a:off x="360265" y="4153418"/>
        <a:ext cx="4490352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F805B-C3B4-419B-92BD-3D8578AE581C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170C9C-731C-427D-9106-8A1ED1402B4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DE59A9-4D4A-4F26-8408-B7E04A53F1C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Contains</a:t>
          </a:r>
          <a:r>
            <a:rPr lang="de-DE" sz="2100" kern="1200" dirty="0"/>
            <a:t> </a:t>
          </a:r>
          <a:r>
            <a:rPr lang="de-DE" sz="2100" kern="1200" dirty="0" err="1"/>
            <a:t>necessary</a:t>
          </a:r>
          <a:r>
            <a:rPr lang="de-DE" sz="2100" kern="1200" dirty="0"/>
            <a:t> </a:t>
          </a:r>
          <a:r>
            <a:rPr lang="de-DE" sz="2100" kern="1200" dirty="0" err="1"/>
            <a:t>classes</a:t>
          </a:r>
          <a:r>
            <a:rPr lang="de-DE" sz="2100" kern="1200" dirty="0"/>
            <a:t> </a:t>
          </a:r>
          <a:r>
            <a:rPr lang="de-DE" sz="2100" kern="1200" dirty="0" err="1"/>
            <a:t>and</a:t>
          </a:r>
          <a:r>
            <a:rPr lang="de-DE" sz="2100" kern="1200" dirty="0"/>
            <a:t> </a:t>
          </a:r>
          <a:r>
            <a:rPr lang="de-DE" sz="2100" kern="1200" dirty="0" err="1"/>
            <a:t>interfaces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manipulation</a:t>
          </a:r>
          <a:r>
            <a:rPr lang="de-DE" sz="2100" kern="1200" dirty="0"/>
            <a:t> </a:t>
          </a:r>
          <a:r>
            <a:rPr lang="de-DE" sz="2100" kern="1200" dirty="0" err="1"/>
            <a:t>of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DE" sz="2100" kern="1200" dirty="0" err="1"/>
            <a:t>java</a:t>
          </a:r>
          <a:r>
            <a:rPr lang="de-DE" sz="2100" kern="1200" dirty="0"/>
            <a:t> </a:t>
          </a:r>
          <a:r>
            <a:rPr lang="de-DE" sz="2100" kern="1200" dirty="0" err="1"/>
            <a:t>beans</a:t>
          </a:r>
          <a:endParaRPr lang="en-US" sz="2100" kern="1200" dirty="0"/>
        </a:p>
      </dsp:txBody>
      <dsp:txXfrm>
        <a:off x="1941716" y="718"/>
        <a:ext cx="4571887" cy="1681139"/>
      </dsp:txXfrm>
    </dsp:sp>
    <dsp:sp modelId="{D13EE750-7C6D-4A40-AB81-B7CA56E8DAF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853B3F-361D-42C0-ADEB-3928CB3A414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0789C8-5E47-42C0-92BF-8CDEDF7AD32D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Defines</a:t>
          </a:r>
          <a:r>
            <a:rPr lang="de-DE" sz="2100" kern="1200" dirty="0"/>
            <a:t> </a:t>
          </a:r>
          <a:r>
            <a:rPr lang="de-DE" sz="2100" kern="1200" dirty="0" err="1"/>
            <a:t>most</a:t>
          </a:r>
          <a:r>
            <a:rPr lang="de-DE" sz="2100" kern="1200" dirty="0"/>
            <a:t> </a:t>
          </a:r>
          <a:r>
            <a:rPr lang="de-DE" sz="2100" kern="1200" dirty="0" err="1"/>
            <a:t>important</a:t>
          </a:r>
          <a:r>
            <a:rPr lang="de-DE" sz="2100" kern="1200" dirty="0"/>
            <a:t> </a:t>
          </a:r>
          <a:r>
            <a:rPr lang="de-DE" sz="2100" kern="1200" dirty="0" err="1"/>
            <a:t>interface</a:t>
          </a:r>
          <a:r>
            <a:rPr lang="de-DE" sz="2100" kern="1200" dirty="0"/>
            <a:t> like </a:t>
          </a:r>
          <a:r>
            <a:rPr lang="de-DE" sz="2800" b="1" u="sng" kern="1200" dirty="0" err="1"/>
            <a:t>BeanFactory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Dependency</a:t>
          </a:r>
          <a:r>
            <a:rPr lang="de-DE" sz="2100" kern="1200" dirty="0"/>
            <a:t> </a:t>
          </a:r>
          <a:r>
            <a:rPr lang="de-DE" sz="2100" kern="1200" dirty="0" err="1"/>
            <a:t>Injection</a:t>
          </a:r>
          <a:r>
            <a:rPr lang="de-DE" sz="2100" kern="1200" dirty="0"/>
            <a:t>. </a:t>
          </a:r>
          <a:endParaRPr lang="en-US" sz="2100" kern="1200" dirty="0"/>
        </a:p>
      </dsp:txBody>
      <dsp:txXfrm>
        <a:off x="1941716" y="2102143"/>
        <a:ext cx="4571887" cy="1681139"/>
      </dsp:txXfrm>
    </dsp:sp>
    <dsp:sp modelId="{BD4CD727-C57A-499E-A09F-5D3CEFDF39B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1C7BB6-4BF1-4C52-848F-8360B0FE4E9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61F77-DC40-431F-9B28-9087C95F9D48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Includes</a:t>
          </a:r>
          <a:r>
            <a:rPr lang="de-DE" sz="2100" kern="1200" dirty="0"/>
            <a:t> </a:t>
          </a:r>
          <a:r>
            <a:rPr lang="de-DE" sz="2100" kern="1200" dirty="0" err="1"/>
            <a:t>utility</a:t>
          </a:r>
          <a:r>
            <a:rPr lang="de-DE" sz="2100" kern="1200" dirty="0"/>
            <a:t> </a:t>
          </a:r>
          <a:r>
            <a:rPr lang="de-DE" sz="2100" kern="1200" dirty="0" err="1"/>
            <a:t>functions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checking</a:t>
          </a:r>
          <a:r>
            <a:rPr lang="de-DE" sz="2100" kern="1200" dirty="0"/>
            <a:t> </a:t>
          </a:r>
          <a:r>
            <a:rPr lang="de-DE" sz="2100" kern="1200" dirty="0" err="1"/>
            <a:t>property</a:t>
          </a:r>
          <a:r>
            <a:rPr lang="de-DE" sz="2100" kern="1200" dirty="0"/>
            <a:t> </a:t>
          </a:r>
          <a:r>
            <a:rPr lang="de-DE" sz="2100" kern="1200" dirty="0" err="1"/>
            <a:t>types</a:t>
          </a:r>
          <a:r>
            <a:rPr lang="de-DE" sz="2100" kern="1200" dirty="0"/>
            <a:t>, </a:t>
          </a:r>
          <a:r>
            <a:rPr lang="de-DE" sz="2100" kern="1200" dirty="0" err="1"/>
            <a:t>copying</a:t>
          </a:r>
          <a:r>
            <a:rPr lang="de-DE" sz="2100" kern="1200" dirty="0"/>
            <a:t> </a:t>
          </a:r>
          <a:r>
            <a:rPr lang="de-DE" sz="2100" kern="1200" dirty="0" err="1"/>
            <a:t>bean</a:t>
          </a:r>
          <a:r>
            <a:rPr lang="de-DE" sz="2100" kern="1200" dirty="0"/>
            <a:t> </a:t>
          </a:r>
          <a:r>
            <a:rPr lang="de-DE" sz="2100" kern="1200" dirty="0" err="1"/>
            <a:t>properties</a:t>
          </a:r>
          <a:r>
            <a:rPr lang="de-DE" sz="2100" kern="1200" dirty="0"/>
            <a:t>, </a:t>
          </a:r>
          <a:r>
            <a:rPr lang="de-DE" sz="2100" kern="1200" dirty="0" err="1"/>
            <a:t>instantiating</a:t>
          </a:r>
          <a:r>
            <a:rPr lang="de-DE" sz="2100" kern="1200" dirty="0"/>
            <a:t> </a:t>
          </a:r>
          <a:r>
            <a:rPr lang="de-DE" sz="2100" kern="1200" dirty="0" err="1"/>
            <a:t>java</a:t>
          </a:r>
          <a:r>
            <a:rPr lang="de-DE" sz="2100" kern="1200" dirty="0"/>
            <a:t> </a:t>
          </a:r>
          <a:r>
            <a:rPr lang="de-DE" sz="2100" kern="1200" dirty="0" err="1"/>
            <a:t>beans</a:t>
          </a:r>
          <a:r>
            <a:rPr lang="de-DE" sz="2100" kern="1200" dirty="0"/>
            <a:t>. </a:t>
          </a:r>
          <a:endParaRPr lang="en-US" sz="2100" kern="1200" dirty="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965D0-D6A4-2149-AFB1-205C0C5E6531}">
      <dsp:nvSpPr>
        <dsp:cNvPr id="0" name=""/>
        <dsp:cNvSpPr/>
      </dsp:nvSpPr>
      <dsp:spPr>
        <a:xfrm>
          <a:off x="0" y="529812"/>
          <a:ext cx="6513603" cy="216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83184" rIns="5055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 dirty="0" err="1"/>
            <a:t>Defines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interface</a:t>
          </a:r>
          <a:r>
            <a:rPr lang="de-DE" sz="2800" kern="1200" dirty="0"/>
            <a:t> </a:t>
          </a:r>
          <a:r>
            <a:rPr lang="de-DE" sz="4000" u="sng" kern="1200" dirty="0" err="1"/>
            <a:t>ApplicationContext</a:t>
          </a:r>
          <a:r>
            <a:rPr lang="de-DE" sz="2800" kern="1200" dirty="0"/>
            <a:t>, </a:t>
          </a:r>
          <a:r>
            <a:rPr lang="de-DE" sz="2800" kern="1200" dirty="0" err="1"/>
            <a:t>which</a:t>
          </a:r>
          <a:r>
            <a:rPr lang="de-DE" sz="2800" kern="1200" dirty="0"/>
            <a:t> </a:t>
          </a:r>
          <a:r>
            <a:rPr lang="de-DE" sz="2800" kern="1200" dirty="0" err="1"/>
            <a:t>extends</a:t>
          </a:r>
          <a:r>
            <a:rPr lang="de-DE" sz="2800" kern="1200" dirty="0"/>
            <a:t> </a:t>
          </a:r>
          <a:r>
            <a:rPr lang="de-DE" sz="2800" kern="1200" dirty="0" err="1"/>
            <a:t>BeanFactory</a:t>
          </a:r>
          <a:endParaRPr lang="en-US" sz="2800" kern="1200" dirty="0"/>
        </a:p>
      </dsp:txBody>
      <dsp:txXfrm>
        <a:off x="0" y="529812"/>
        <a:ext cx="6513603" cy="2160900"/>
      </dsp:txXfrm>
    </dsp:sp>
    <dsp:sp modelId="{0EE8E54E-51FA-0E41-B9D3-C0F001278A91}">
      <dsp:nvSpPr>
        <dsp:cNvPr id="0" name=""/>
        <dsp:cNvSpPr/>
      </dsp:nvSpPr>
      <dsp:spPr>
        <a:xfrm>
          <a:off x="325680" y="116532"/>
          <a:ext cx="4559522" cy="8265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Context</a:t>
          </a:r>
          <a:endParaRPr lang="en-US" sz="2800" kern="1200" dirty="0"/>
        </a:p>
      </dsp:txBody>
      <dsp:txXfrm>
        <a:off x="366029" y="156881"/>
        <a:ext cx="4478824" cy="745862"/>
      </dsp:txXfrm>
    </dsp:sp>
    <dsp:sp modelId="{82F6ADE3-1B85-3848-A573-E91FBD63689B}">
      <dsp:nvSpPr>
        <dsp:cNvPr id="0" name=""/>
        <dsp:cNvSpPr/>
      </dsp:nvSpPr>
      <dsp:spPr>
        <a:xfrm>
          <a:off x="0" y="3255192"/>
          <a:ext cx="6513603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83184" rIns="5055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i="1" kern="1200"/>
            <a:t>“Language to query and manipulate the object graph at runtime.“ </a:t>
          </a:r>
          <a:endParaRPr lang="en-US" sz="2800" kern="120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/>
            <a:t>#{object.property} </a:t>
          </a:r>
          <a:endParaRPr lang="en-US" sz="2800" kern="120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800" kern="1200"/>
            <a:t>#{object.subobject.property} </a:t>
          </a:r>
          <a:endParaRPr lang="en-US" sz="2800" kern="1200"/>
        </a:p>
      </dsp:txBody>
      <dsp:txXfrm>
        <a:off x="0" y="3255192"/>
        <a:ext cx="6513603" cy="2513700"/>
      </dsp:txXfrm>
    </dsp:sp>
    <dsp:sp modelId="{F5A5CBF6-FD15-3749-A041-EF1C86725460}">
      <dsp:nvSpPr>
        <dsp:cNvPr id="0" name=""/>
        <dsp:cNvSpPr/>
      </dsp:nvSpPr>
      <dsp:spPr>
        <a:xfrm>
          <a:off x="325680" y="2841912"/>
          <a:ext cx="4559522" cy="8265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Spring Expression Language</a:t>
          </a:r>
          <a:endParaRPr lang="en-US" sz="2800" kern="1200"/>
        </a:p>
      </dsp:txBody>
      <dsp:txXfrm>
        <a:off x="366029" y="2882261"/>
        <a:ext cx="4478824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CDB56-5B6F-E745-AA95-9387ACA8C5F1}">
      <dsp:nvSpPr>
        <dsp:cNvPr id="0" name=""/>
        <dsp:cNvSpPr/>
      </dsp:nvSpPr>
      <dsp:spPr>
        <a:xfrm>
          <a:off x="0" y="3288711"/>
          <a:ext cx="6513603" cy="1074060"/>
        </a:xfrm>
        <a:prstGeom prst="roundRect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A </a:t>
          </a:r>
          <a:r>
            <a:rPr lang="de-DE" sz="2700" kern="1200" dirty="0" err="1"/>
            <a:t>depender</a:t>
          </a:r>
          <a:r>
            <a:rPr lang="de-DE" sz="2700" kern="1200" dirty="0"/>
            <a:t> </a:t>
          </a:r>
          <a:r>
            <a:rPr lang="de-DE" sz="2700" kern="1200" dirty="0" err="1"/>
            <a:t>knows</a:t>
          </a:r>
          <a:r>
            <a:rPr lang="de-DE" sz="2700" kern="1200" dirty="0"/>
            <a:t> </a:t>
          </a:r>
          <a:r>
            <a:rPr lang="de-DE" sz="2700" kern="1200" dirty="0" err="1"/>
            <a:t>the</a:t>
          </a:r>
          <a:r>
            <a:rPr lang="de-DE" sz="2700" kern="1200" dirty="0"/>
            <a:t> internal </a:t>
          </a:r>
          <a:r>
            <a:rPr lang="de-DE" sz="2700" kern="1200" dirty="0" err="1"/>
            <a:t>details</a:t>
          </a:r>
          <a:r>
            <a:rPr lang="de-DE" sz="2700" kern="1200" dirty="0"/>
            <a:t> </a:t>
          </a:r>
          <a:r>
            <a:rPr lang="de-DE" sz="2700" kern="1200" dirty="0" err="1"/>
            <a:t>of</a:t>
          </a:r>
          <a:r>
            <a:rPr lang="de-DE" sz="2700" kern="1200" dirty="0"/>
            <a:t> </a:t>
          </a:r>
          <a:r>
            <a:rPr lang="de-DE" sz="2700" kern="1200" dirty="0" err="1"/>
            <a:t>the</a:t>
          </a:r>
          <a:r>
            <a:rPr lang="de-DE" sz="2700" kern="1200" dirty="0"/>
            <a:t> </a:t>
          </a:r>
          <a:r>
            <a:rPr lang="de-DE" sz="2700" kern="1200" dirty="0" err="1"/>
            <a:t>dependee</a:t>
          </a:r>
          <a:endParaRPr lang="en-US" sz="2700" kern="1200" dirty="0"/>
        </a:p>
      </dsp:txBody>
      <dsp:txXfrm>
        <a:off x="52431" y="3341142"/>
        <a:ext cx="6408741" cy="969198"/>
      </dsp:txXfrm>
    </dsp:sp>
    <dsp:sp modelId="{1E10A656-ABA2-484A-B62F-9C62E9506DCA}">
      <dsp:nvSpPr>
        <dsp:cNvPr id="0" name=""/>
        <dsp:cNvSpPr/>
      </dsp:nvSpPr>
      <dsp:spPr>
        <a:xfrm>
          <a:off x="0" y="1090605"/>
          <a:ext cx="65136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100" kern="1200" dirty="0"/>
        </a:p>
      </dsp:txBody>
      <dsp:txXfrm>
        <a:off x="0" y="1090605"/>
        <a:ext cx="6513603" cy="447120"/>
      </dsp:txXfrm>
    </dsp:sp>
    <dsp:sp modelId="{2B06724B-1413-8848-9C91-64C3654C1E4E}">
      <dsp:nvSpPr>
        <dsp:cNvPr id="0" name=""/>
        <dsp:cNvSpPr/>
      </dsp:nvSpPr>
      <dsp:spPr>
        <a:xfrm>
          <a:off x="0" y="1420852"/>
          <a:ext cx="6513603" cy="107406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Not </a:t>
          </a:r>
          <a:r>
            <a:rPr lang="de-DE" sz="2700" kern="1200" dirty="0" err="1"/>
            <a:t>easily</a:t>
          </a:r>
          <a:r>
            <a:rPr lang="de-DE" sz="2700" kern="1200" dirty="0"/>
            <a:t> </a:t>
          </a:r>
          <a:r>
            <a:rPr lang="de-DE" sz="2700" kern="1200" dirty="0" err="1"/>
            <a:t>testable</a:t>
          </a:r>
          <a:endParaRPr lang="en-US" sz="2700" kern="1200" dirty="0"/>
        </a:p>
      </dsp:txBody>
      <dsp:txXfrm>
        <a:off x="52431" y="1473283"/>
        <a:ext cx="6408741" cy="969198"/>
      </dsp:txXfrm>
    </dsp:sp>
    <dsp:sp modelId="{95038F36-4007-3147-BF0F-F75D10383FBB}">
      <dsp:nvSpPr>
        <dsp:cNvPr id="0" name=""/>
        <dsp:cNvSpPr/>
      </dsp:nvSpPr>
      <dsp:spPr>
        <a:xfrm>
          <a:off x="0" y="2611785"/>
          <a:ext cx="65136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100" kern="1200" dirty="0"/>
        </a:p>
      </dsp:txBody>
      <dsp:txXfrm>
        <a:off x="0" y="2611785"/>
        <a:ext cx="6513603" cy="447120"/>
      </dsp:txXfrm>
    </dsp:sp>
    <dsp:sp modelId="{7167E544-032E-5742-935A-A13DAD54696D}">
      <dsp:nvSpPr>
        <dsp:cNvPr id="0" name=""/>
        <dsp:cNvSpPr/>
      </dsp:nvSpPr>
      <dsp:spPr>
        <a:xfrm>
          <a:off x="0" y="4048"/>
          <a:ext cx="6513603" cy="107406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Tight Coupling</a:t>
          </a:r>
          <a:endParaRPr lang="en-US" sz="2700" kern="1200"/>
        </a:p>
      </dsp:txBody>
      <dsp:txXfrm>
        <a:off x="52431" y="56479"/>
        <a:ext cx="6408741" cy="969198"/>
      </dsp:txXfrm>
    </dsp:sp>
    <dsp:sp modelId="{CCE2A6C4-774E-404A-B7A5-6BF7C8039E96}">
      <dsp:nvSpPr>
        <dsp:cNvPr id="0" name=""/>
        <dsp:cNvSpPr/>
      </dsp:nvSpPr>
      <dsp:spPr>
        <a:xfrm>
          <a:off x="0" y="4132965"/>
          <a:ext cx="65136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100" kern="1200" dirty="0"/>
        </a:p>
      </dsp:txBody>
      <dsp:txXfrm>
        <a:off x="0" y="4132965"/>
        <a:ext cx="6513603" cy="447120"/>
      </dsp:txXfrm>
    </dsp:sp>
    <dsp:sp modelId="{74AAC16C-2339-814A-ABCB-D98FFFCE3B8E}">
      <dsp:nvSpPr>
        <dsp:cNvPr id="0" name=""/>
        <dsp:cNvSpPr/>
      </dsp:nvSpPr>
      <dsp:spPr>
        <a:xfrm>
          <a:off x="0" y="4799455"/>
          <a:ext cx="6513603" cy="10740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Hinders the code readability</a:t>
          </a:r>
          <a:endParaRPr lang="en-US" sz="2700" kern="1200"/>
        </a:p>
      </dsp:txBody>
      <dsp:txXfrm>
        <a:off x="52431" y="4851886"/>
        <a:ext cx="6408741" cy="969198"/>
      </dsp:txXfrm>
    </dsp:sp>
    <dsp:sp modelId="{98E41044-2EFF-F947-A3F3-2425C3857F4C}">
      <dsp:nvSpPr>
        <dsp:cNvPr id="0" name=""/>
        <dsp:cNvSpPr/>
      </dsp:nvSpPr>
      <dsp:spPr>
        <a:xfrm>
          <a:off x="0" y="5654145"/>
          <a:ext cx="65136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100" kern="1200" dirty="0"/>
        </a:p>
      </dsp:txBody>
      <dsp:txXfrm>
        <a:off x="0" y="5654145"/>
        <a:ext cx="6513603" cy="447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193AA-A14D-44CC-B190-FF448AC5C02F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0AC004-D895-4D3D-A4ED-93EA82EEA58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9A40A0-27B9-4738-9E56-8A0D5B2611CD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Is also an object</a:t>
          </a:r>
          <a:endParaRPr lang="en-US" sz="2200" kern="1200"/>
        </a:p>
      </dsp:txBody>
      <dsp:txXfrm>
        <a:off x="1429899" y="2442"/>
        <a:ext cx="5083704" cy="1238008"/>
      </dsp:txXfrm>
    </dsp:sp>
    <dsp:sp modelId="{5521745F-3333-424A-AEF3-594E0FBAC5F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B3720D-5EB2-4C16-8DF2-F7898DED2ED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7E3FA-802A-4B96-89B9-D53C6DDB7C8B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manages other objects</a:t>
          </a:r>
          <a:endParaRPr lang="en-US" sz="2200" kern="1200"/>
        </a:p>
      </dsp:txBody>
      <dsp:txXfrm>
        <a:off x="1429899" y="1549953"/>
        <a:ext cx="5083704" cy="1238008"/>
      </dsp:txXfrm>
    </dsp:sp>
    <dsp:sp modelId="{ABD9E60A-F2F1-443D-93F5-4BB349442E4C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D124B7-19C7-43F9-9D9F-D698BEAFAABE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4DEE36-7655-4C7A-ACBB-2779C8613B75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enables Dependecy Injection</a:t>
          </a:r>
          <a:endParaRPr lang="en-US" sz="2200" kern="1200"/>
        </a:p>
      </dsp:txBody>
      <dsp:txXfrm>
        <a:off x="1429899" y="3097464"/>
        <a:ext cx="5083704" cy="1238008"/>
      </dsp:txXfrm>
    </dsp:sp>
    <dsp:sp modelId="{938A02D8-FD28-4435-8C9C-019D15D68FB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B59011-025B-4B74-B1C9-A29315CEF049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62CE03-C491-4842-8533-9071B88DA23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builds Object Graphs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5BC01-BC8C-F948-82E0-16ECDF1A37DC}">
      <dsp:nvSpPr>
        <dsp:cNvPr id="0" name=""/>
        <dsp:cNvSpPr/>
      </dsp:nvSpPr>
      <dsp:spPr>
        <a:xfrm>
          <a:off x="0" y="466587"/>
          <a:ext cx="6513603" cy="2392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645668" rIns="505528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100" kern="1200"/>
            <a:t>low-level interface</a:t>
          </a:r>
          <a:endParaRPr lang="en-US" sz="3100" kern="120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100" kern="1200"/>
            <a:t>defines the basic and core functionality of the IoC</a:t>
          </a:r>
          <a:endParaRPr lang="en-US" sz="3100" kern="1200"/>
        </a:p>
      </dsp:txBody>
      <dsp:txXfrm>
        <a:off x="0" y="466587"/>
        <a:ext cx="6513603" cy="2392425"/>
      </dsp:txXfrm>
    </dsp:sp>
    <dsp:sp modelId="{5FD251F1-9810-E941-96EE-70C179F1C765}">
      <dsp:nvSpPr>
        <dsp:cNvPr id="0" name=""/>
        <dsp:cNvSpPr/>
      </dsp:nvSpPr>
      <dsp:spPr>
        <a:xfrm>
          <a:off x="325680" y="9027"/>
          <a:ext cx="4559522" cy="9151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b="1" u="sng" kern="1200"/>
            <a:t>BeanFactory</a:t>
          </a:r>
          <a:endParaRPr lang="en-US" sz="3100" kern="1200"/>
        </a:p>
      </dsp:txBody>
      <dsp:txXfrm>
        <a:off x="370352" y="53699"/>
        <a:ext cx="4470178" cy="825776"/>
      </dsp:txXfrm>
    </dsp:sp>
    <dsp:sp modelId="{38B50A8F-3BC1-AB48-802F-2CF09269770D}">
      <dsp:nvSpPr>
        <dsp:cNvPr id="0" name=""/>
        <dsp:cNvSpPr/>
      </dsp:nvSpPr>
      <dsp:spPr>
        <a:xfrm>
          <a:off x="0" y="3483973"/>
          <a:ext cx="6513603" cy="2392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645668" rIns="505528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100" kern="1200"/>
            <a:t>extends BeanFactory</a:t>
          </a:r>
          <a:endParaRPr lang="en-US" sz="3100" kern="120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100" kern="1200"/>
            <a:t>included in the module spring-context</a:t>
          </a:r>
          <a:endParaRPr lang="en-US" sz="3100" kern="1200"/>
        </a:p>
      </dsp:txBody>
      <dsp:txXfrm>
        <a:off x="0" y="3483973"/>
        <a:ext cx="6513603" cy="2392425"/>
      </dsp:txXfrm>
    </dsp:sp>
    <dsp:sp modelId="{2530B2BC-29CE-2842-9C8E-C9BD8D17051D}">
      <dsp:nvSpPr>
        <dsp:cNvPr id="0" name=""/>
        <dsp:cNvSpPr/>
      </dsp:nvSpPr>
      <dsp:spPr>
        <a:xfrm>
          <a:off x="325680" y="3026413"/>
          <a:ext cx="4559522" cy="9151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b="1" u="sng" kern="1200" dirty="0" err="1"/>
            <a:t>ApplicationContext</a:t>
          </a:r>
          <a:endParaRPr lang="en-US" sz="3100" kern="1200" dirty="0"/>
        </a:p>
      </dsp:txBody>
      <dsp:txXfrm>
        <a:off x="370352" y="3071085"/>
        <a:ext cx="4470178" cy="8257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EEFF-AB8A-4E36-8437-50D0DE4F8D1E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F2EE0-D1CC-4128-A0DC-F9754C3D6FD7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16E9F-C3D2-437F-9CE0-1A731E6B7EC4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 dirty="0"/>
            <a:t>XML</a:t>
          </a:r>
          <a:endParaRPr lang="en-US" sz="4000" kern="1200" dirty="0"/>
        </a:p>
      </dsp:txBody>
      <dsp:txXfrm>
        <a:off x="7313" y="2663922"/>
        <a:ext cx="3037500" cy="720000"/>
      </dsp:txXfrm>
    </dsp:sp>
    <dsp:sp modelId="{EA18F873-828E-4243-8C96-A1613F110727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97836-4AB2-4EA7-A087-2A20B2C35DE9}">
      <dsp:nvSpPr>
        <dsp:cNvPr id="0" name=""/>
        <dsp:cNvSpPr/>
      </dsp:nvSpPr>
      <dsp:spPr>
        <a:xfrm>
          <a:off x="4563563" y="657831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04AAC-289B-4802-9CA5-36CF0DF921F2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 dirty="0"/>
            <a:t>Annotation</a:t>
          </a:r>
          <a:endParaRPr lang="en-US" sz="4000" kern="1200" dirty="0"/>
        </a:p>
      </dsp:txBody>
      <dsp:txXfrm>
        <a:off x="3576376" y="2663922"/>
        <a:ext cx="3037500" cy="720000"/>
      </dsp:txXfrm>
    </dsp:sp>
    <dsp:sp modelId="{76BD139C-46D0-4CF2-947D-DFA2B1A21C7E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E0DF2-BB79-4F17-ABDA-183FC9657A11}">
      <dsp:nvSpPr>
        <dsp:cNvPr id="0" name=""/>
        <dsp:cNvSpPr/>
      </dsp:nvSpPr>
      <dsp:spPr>
        <a:xfrm>
          <a:off x="8147148" y="512045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47876-110C-4CE4-A8CA-E29B910F0B3E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 dirty="0"/>
            <a:t>Java</a:t>
          </a:r>
          <a:endParaRPr lang="en-US" sz="4000" kern="1200" dirty="0"/>
        </a:p>
      </dsp:txBody>
      <dsp:txXfrm>
        <a:off x="7145438" y="2663922"/>
        <a:ext cx="30375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C5842-3139-064B-A91C-770F81B82569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E9615-84CD-5F41-A0DC-4B209E6387C2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@Component</a:t>
          </a:r>
          <a:endParaRPr lang="en-US" sz="3600" kern="1200"/>
        </a:p>
      </dsp:txBody>
      <dsp:txXfrm>
        <a:off x="0" y="680"/>
        <a:ext cx="6089650" cy="795823"/>
      </dsp:txXfrm>
    </dsp:sp>
    <dsp:sp modelId="{8F6E8CFB-E6D0-2641-AFAD-7D5AF205BE05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05662-C4B8-0643-B169-7C51C1966FE2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@Service</a:t>
          </a:r>
          <a:endParaRPr lang="en-US" sz="3600" kern="1200"/>
        </a:p>
      </dsp:txBody>
      <dsp:txXfrm>
        <a:off x="0" y="796503"/>
        <a:ext cx="6089650" cy="795823"/>
      </dsp:txXfrm>
    </dsp:sp>
    <dsp:sp modelId="{B5CB56F9-0BC8-8742-BD61-2E14B58A193A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B9BDC-7A0E-C549-8A9F-08864DFED110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@Repository</a:t>
          </a:r>
        </a:p>
      </dsp:txBody>
      <dsp:txXfrm>
        <a:off x="0" y="1592327"/>
        <a:ext cx="6089650" cy="795823"/>
      </dsp:txXfrm>
    </dsp:sp>
    <dsp:sp modelId="{026399F2-6E33-8E48-B365-4199E0E5E345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99FDA-62F4-5548-BAA5-B83C274FFBBC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@Controller</a:t>
          </a:r>
        </a:p>
      </dsp:txBody>
      <dsp:txXfrm>
        <a:off x="0" y="2388150"/>
        <a:ext cx="6089650" cy="795823"/>
      </dsp:txXfrm>
    </dsp:sp>
    <dsp:sp modelId="{A4D96A26-1ECC-5149-8878-4B94C8588979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CA4E2-9DDA-B34C-BFD6-3B89CF46D130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@RestController</a:t>
          </a:r>
        </a:p>
      </dsp:txBody>
      <dsp:txXfrm>
        <a:off x="0" y="3183974"/>
        <a:ext cx="6089650" cy="795823"/>
      </dsp:txXfrm>
    </dsp:sp>
    <dsp:sp modelId="{47E6B037-60F6-E544-BEB2-62029E578567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A61BC-DEFA-C244-A26C-10A55C6C01D9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@ControllerAdvice</a:t>
          </a:r>
        </a:p>
      </dsp:txBody>
      <dsp:txXfrm>
        <a:off x="0" y="3979797"/>
        <a:ext cx="6089650" cy="795823"/>
      </dsp:txXfrm>
    </dsp:sp>
    <dsp:sp modelId="{90D41DB4-8967-EC4E-BFC6-3E9F0CE014FD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E4B10-4FE2-E74D-AF11-421BFF63E0F0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@Configuration </a:t>
          </a:r>
        </a:p>
      </dsp:txBody>
      <dsp:txXfrm>
        <a:off x="0" y="4775621"/>
        <a:ext cx="6089650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1407334-8097-E94C-AFA3-D715B94B4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2DF1CF-6F84-2749-A7A8-08E3F8F59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43DD-8F4A-D843-A726-A2878A8BDCD4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4D1821-F474-244F-898F-E6E84D1FF4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B16447-6FF5-EA44-A143-458980587B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1CB03-AEDD-304D-9EE3-7E73527BF3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84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AA7C0-D616-CC44-BF70-CB00D7647B9F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317A-D9DD-BD47-97F0-75E133FECC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61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MC_Corporat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ivotal_Software" TargetMode="External"/><Relationship Id="rId4" Type="http://schemas.openxmlformats.org/officeDocument/2006/relationships/hyperlink" Target="https://en.wikipedia.org/wiki/General_Electric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41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43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00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0" indent="-342900">
              <a:buFont typeface="Arial" charset="0"/>
              <a:buChar char="•"/>
            </a:pPr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FF0000"/>
                </a:solidFill>
              </a:rPr>
              <a:t>modifications</a:t>
            </a:r>
            <a:r>
              <a:rPr lang="de-DE" dirty="0"/>
              <a:t> in </a:t>
            </a:r>
            <a:r>
              <a:rPr lang="de-DE" dirty="0" err="1"/>
              <a:t>code</a:t>
            </a:r>
            <a:endParaRPr lang="de-DE" dirty="0"/>
          </a:p>
          <a:p>
            <a:pPr marL="628650" lvl="0" indent="-342900">
              <a:buFont typeface="Arial" charset="0"/>
              <a:buChar char="•"/>
            </a:pPr>
            <a:r>
              <a:rPr lang="de-DE" dirty="0"/>
              <a:t>A </a:t>
            </a:r>
            <a:r>
              <a:rPr lang="de-DE" dirty="0" err="1"/>
              <a:t>depender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internal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dependee</a:t>
            </a:r>
            <a:endParaRPr lang="de-DE" dirty="0"/>
          </a:p>
          <a:p>
            <a:pPr marL="1085850" lvl="1" indent="-342900">
              <a:buFont typeface="Arial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- </a:t>
            </a:r>
            <a:r>
              <a:rPr lang="de-DE" dirty="0" err="1"/>
              <a:t>SmsService</a:t>
            </a:r>
            <a:r>
              <a:rPr lang="de-DE" dirty="0"/>
              <a:t> -&gt; </a:t>
            </a:r>
            <a:r>
              <a:rPr lang="de-DE" dirty="0" err="1"/>
              <a:t>MobileSubscriptionService</a:t>
            </a:r>
            <a:endParaRPr lang="de-DE" dirty="0"/>
          </a:p>
          <a:p>
            <a:pPr marL="1543050" lvl="2" indent="-342900">
              <a:buFont typeface="Arial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-&gt; </a:t>
            </a:r>
            <a:r>
              <a:rPr lang="de-DE" dirty="0" err="1"/>
              <a:t>SmsService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MobileSubscriptionService</a:t>
            </a:r>
            <a:endParaRPr lang="de-DE" dirty="0"/>
          </a:p>
          <a:p>
            <a:pPr marL="628650" lvl="0" indent="-342900">
              <a:buFont typeface="Arial" charset="0"/>
              <a:buChar char="•"/>
            </a:pPr>
            <a:r>
              <a:rPr lang="de-DE" dirty="0">
                <a:solidFill>
                  <a:schemeClr val="accent2"/>
                </a:solidFill>
              </a:rPr>
              <a:t>Not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>
                <a:solidFill>
                  <a:schemeClr val="accent2"/>
                </a:solidFill>
              </a:rPr>
              <a:t>testable</a:t>
            </a:r>
            <a:endParaRPr lang="de-DE" dirty="0">
              <a:solidFill>
                <a:schemeClr val="accent2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resolving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impossible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NotificationService</a:t>
            </a:r>
            <a:r>
              <a:rPr lang="de-DE" dirty="0"/>
              <a:t>.</a:t>
            </a:r>
          </a:p>
          <a:p>
            <a:pPr marL="628650" lvl="0" indent="-342900">
              <a:lnSpc>
                <a:spcPct val="100000"/>
              </a:lnSpc>
              <a:buFont typeface="Arial" charset="0"/>
              <a:buChar char="•"/>
            </a:pPr>
            <a:r>
              <a:rPr lang="de-DE" dirty="0" err="1">
                <a:solidFill>
                  <a:schemeClr val="accent2"/>
                </a:solidFill>
              </a:rPr>
              <a:t>Tight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Coupling</a:t>
            </a:r>
            <a:endParaRPr lang="de-DE" dirty="0">
              <a:solidFill>
                <a:schemeClr val="accent2"/>
              </a:solidFill>
            </a:endParaRPr>
          </a:p>
          <a:p>
            <a:pPr marL="1085850" lvl="1" indent="-342900">
              <a:lnSpc>
                <a:spcPct val="100000"/>
              </a:lnSpc>
              <a:buFont typeface="Arial" charset="0"/>
              <a:buChar char="•"/>
            </a:pP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depender</a:t>
            </a:r>
            <a:r>
              <a:rPr lang="de-DE" dirty="0"/>
              <a:t>.</a:t>
            </a:r>
          </a:p>
          <a:p>
            <a:pPr marL="628650" lvl="0" indent="-342900">
              <a:lnSpc>
                <a:spcPct val="100000"/>
              </a:lnSpc>
              <a:buFont typeface="Arial" charset="0"/>
              <a:buChar char="•"/>
            </a:pPr>
            <a:r>
              <a:rPr lang="de-DE" sz="2000" dirty="0" err="1"/>
              <a:t>Hinders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code</a:t>
            </a:r>
            <a:r>
              <a:rPr lang="de-DE" sz="2000" dirty="0"/>
              <a:t> </a:t>
            </a:r>
            <a:r>
              <a:rPr lang="de-DE" sz="2000" dirty="0" err="1"/>
              <a:t>readability</a:t>
            </a:r>
            <a:endParaRPr lang="de-DE" sz="2000" dirty="0"/>
          </a:p>
          <a:p>
            <a:pPr marL="1543050" lvl="2" indent="-342900">
              <a:lnSpc>
                <a:spcPct val="100000"/>
              </a:lnSpc>
              <a:buFont typeface="Arial" charset="0"/>
              <a:buChar char="•"/>
            </a:pPr>
            <a:r>
              <a:rPr lang="de-DE" sz="1700" dirty="0"/>
              <a:t>The </a:t>
            </a:r>
            <a:r>
              <a:rPr lang="de-DE" sz="1700" dirty="0" err="1"/>
              <a:t>instantiation</a:t>
            </a:r>
            <a:r>
              <a:rPr lang="de-DE" sz="1700" dirty="0"/>
              <a:t> </a:t>
            </a:r>
            <a:r>
              <a:rPr lang="de-DE" sz="1700" dirty="0" err="1"/>
              <a:t>logic</a:t>
            </a:r>
            <a:r>
              <a:rPr lang="de-DE" sz="1700" dirty="0"/>
              <a:t> </a:t>
            </a:r>
            <a:r>
              <a:rPr lang="de-DE" sz="1700" dirty="0" err="1"/>
              <a:t>are</a:t>
            </a:r>
            <a:r>
              <a:rPr lang="de-DE" sz="1700" dirty="0"/>
              <a:t> </a:t>
            </a:r>
            <a:r>
              <a:rPr lang="de-DE" sz="1700" dirty="0" err="1"/>
              <a:t>scattered</a:t>
            </a:r>
            <a:r>
              <a:rPr lang="de-DE" sz="1700" dirty="0"/>
              <a:t>, </a:t>
            </a:r>
            <a:r>
              <a:rPr lang="de-DE" sz="1700" dirty="0" err="1"/>
              <a:t>which</a:t>
            </a:r>
            <a:r>
              <a:rPr lang="de-DE" sz="1700" dirty="0"/>
              <a:t> </a:t>
            </a:r>
            <a:r>
              <a:rPr lang="de-DE" sz="1700" dirty="0" err="1"/>
              <a:t>prevents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smooth </a:t>
            </a:r>
            <a:r>
              <a:rPr lang="de-DE" sz="1700" dirty="0" err="1"/>
              <a:t>flow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understanding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</a:t>
            </a:r>
            <a:r>
              <a:rPr lang="de-DE" sz="1700" dirty="0" err="1"/>
              <a:t>actual</a:t>
            </a:r>
            <a:r>
              <a:rPr lang="de-DE" sz="1700" dirty="0"/>
              <a:t> </a:t>
            </a:r>
            <a:r>
              <a:rPr lang="de-DE" sz="1700" dirty="0" err="1"/>
              <a:t>functionality</a:t>
            </a:r>
            <a:endParaRPr lang="de-DE" sz="17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4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646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693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2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747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Rod Johnson </a:t>
            </a:r>
            <a:r>
              <a:rPr lang="de-DE" dirty="0" err="1"/>
              <a:t>wrote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on 2002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complexities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EJB </a:t>
            </a:r>
            <a:r>
              <a:rPr lang="de-DE" dirty="0" err="1"/>
              <a:t>and</a:t>
            </a:r>
            <a:r>
              <a:rPr lang="de-DE" dirty="0"/>
              <a:t> he </a:t>
            </a:r>
            <a:r>
              <a:rPr lang="de-DE" dirty="0" err="1"/>
              <a:t>wrote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com.interface21.  </a:t>
            </a:r>
            <a:r>
              <a:rPr lang="de-DE" dirty="0" err="1"/>
              <a:t>Later</a:t>
            </a:r>
            <a:r>
              <a:rPr lang="de-DE" dirty="0"/>
              <a:t> Jürgen Höller </a:t>
            </a:r>
            <a:r>
              <a:rPr lang="de-DE" dirty="0" err="1"/>
              <a:t>requested</a:t>
            </a:r>
            <a:r>
              <a:rPr lang="de-DE" dirty="0"/>
              <a:t> </a:t>
            </a:r>
            <a:r>
              <a:rPr lang="de-DE" dirty="0" err="1"/>
              <a:t>him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birth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Spring </a:t>
            </a:r>
            <a:r>
              <a:rPr lang="de-DE" dirty="0" err="1"/>
              <a:t>framework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40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13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 2013 VMware, and its parent company 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MC Corporation"/>
              </a:rPr>
              <a:t>EMC Corporation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formally created a joint venture (with 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eneral Electric"/>
              </a:rPr>
              <a:t>GE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called 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ivotal Software"/>
              </a:rPr>
              <a:t>Pivotal Software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6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Light </a:t>
            </a:r>
            <a:r>
              <a:rPr lang="de-DE" dirty="0" err="1"/>
              <a:t>weight</a:t>
            </a:r>
            <a:r>
              <a:rPr lang="de-DE" dirty="0"/>
              <a:t>/ </a:t>
            </a:r>
            <a:r>
              <a:rPr lang="de-CH" dirty="0"/>
              <a:t>Non-intrusive</a:t>
            </a:r>
            <a:r>
              <a:rPr lang="de-DE" dirty="0"/>
              <a:t>: 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POJO means </a:t>
            </a:r>
            <a:r>
              <a:rPr lang="e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 Old Java Object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refers to a Java object (instance of definition) that isn't bogged down by framework extensions. -&gt; 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spring.io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/POJO</a:t>
            </a:r>
            <a:endParaRPr lang="de-DE" dirty="0"/>
          </a:p>
          <a:p>
            <a:endParaRPr lang="de-DE" dirty="0"/>
          </a:p>
          <a:p>
            <a:r>
              <a:rPr lang="de-DE" dirty="0"/>
              <a:t>Modular:  </a:t>
            </a:r>
            <a:r>
              <a:rPr lang="de-DE" dirty="0" err="1"/>
              <a:t>We</a:t>
            </a:r>
            <a:r>
              <a:rPr lang="de-DE" dirty="0"/>
              <a:t> do not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spring‘s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app</a:t>
            </a:r>
            <a:r>
              <a:rPr lang="de-DE" dirty="0"/>
              <a:t>. </a:t>
            </a:r>
            <a:r>
              <a:rPr lang="de-DE" dirty="0" err="1"/>
              <a:t>Forexample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 </a:t>
            </a:r>
            <a:r>
              <a:rPr lang="de-DE" dirty="0" err="1"/>
              <a:t>functionality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web-</a:t>
            </a:r>
            <a:r>
              <a:rPr lang="de-DE" dirty="0" err="1"/>
              <a:t>app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just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spring-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69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4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pPr marL="1085850" lvl="1" indent="-342900">
              <a:buFont typeface="Arial" charset="0"/>
              <a:buChar char="•"/>
            </a:pPr>
            <a:r>
              <a:rPr lang="de-DE" sz="2000" dirty="0">
                <a:solidFill>
                  <a:srgbClr val="000000"/>
                </a:solidFill>
              </a:rPr>
              <a:t>ASM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bytecode</a:t>
            </a:r>
            <a:r>
              <a:rPr lang="de-DE" sz="2000" dirty="0">
                <a:solidFill>
                  <a:srgbClr val="000000"/>
                </a:solidFill>
              </a:rPr>
              <a:t> Manipulation </a:t>
            </a:r>
            <a:r>
              <a:rPr lang="de-DE" sz="2000" dirty="0" err="1">
                <a:solidFill>
                  <a:srgbClr val="000000"/>
                </a:solidFill>
              </a:rPr>
              <a:t>and</a:t>
            </a:r>
            <a:r>
              <a:rPr lang="de-DE" sz="2000" dirty="0">
                <a:solidFill>
                  <a:srgbClr val="000000"/>
                </a:solidFill>
              </a:rPr>
              <a:t> Analysis Framework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2000" dirty="0" err="1">
                <a:solidFill>
                  <a:srgbClr val="000000"/>
                </a:solidFill>
              </a:rPr>
              <a:t>Cglib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bytecode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generation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library</a:t>
            </a:r>
            <a:endParaRPr lang="de-DE" sz="2000" dirty="0">
              <a:solidFill>
                <a:srgbClr val="00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2000" dirty="0">
                <a:solidFill>
                  <a:srgbClr val="000000"/>
                </a:solidFill>
              </a:rPr>
              <a:t>Core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contains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classes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for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exception</a:t>
            </a:r>
            <a:r>
              <a:rPr lang="de-DE" sz="2000" dirty="0">
                <a:solidFill>
                  <a:srgbClr val="000000"/>
                </a:solidFill>
              </a:rPr>
              <a:t>-handling </a:t>
            </a:r>
            <a:r>
              <a:rPr lang="de-DE" sz="2000" dirty="0" err="1">
                <a:solidFill>
                  <a:srgbClr val="000000"/>
                </a:solidFill>
              </a:rPr>
              <a:t>and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for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detecting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the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versions</a:t>
            </a:r>
            <a:r>
              <a:rPr lang="de-DE" sz="2000" dirty="0">
                <a:solidFill>
                  <a:srgbClr val="000000"/>
                </a:solidFill>
              </a:rPr>
              <a:t> etc. 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2000" dirty="0">
                <a:solidFill>
                  <a:srgbClr val="000000"/>
                </a:solidFill>
              </a:rPr>
              <a:t>Lang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classes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to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mark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the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version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info</a:t>
            </a:r>
            <a:endParaRPr lang="de-DE" sz="2000" dirty="0">
              <a:solidFill>
                <a:srgbClr val="00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2000" dirty="0" err="1">
                <a:solidFill>
                  <a:srgbClr val="000000"/>
                </a:solidFill>
              </a:rPr>
              <a:t>Util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classes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for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logging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configs</a:t>
            </a:r>
            <a:r>
              <a:rPr lang="de-DE" sz="2000" dirty="0">
                <a:solidFill>
                  <a:srgbClr val="000000"/>
                </a:solidFill>
              </a:rPr>
              <a:t>, </a:t>
            </a:r>
            <a:r>
              <a:rPr lang="de-DE" sz="2000" dirty="0" err="1">
                <a:solidFill>
                  <a:srgbClr val="000000"/>
                </a:solidFill>
              </a:rPr>
              <a:t>string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manipulations</a:t>
            </a:r>
            <a:r>
              <a:rPr lang="de-DE" sz="2000" dirty="0">
                <a:solidFill>
                  <a:srgbClr val="000000"/>
                </a:solidFill>
              </a:rPr>
              <a:t> etc.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00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creditservice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>
                <a:solidFill>
                  <a:srgbClr val="000000"/>
                </a:solidFill>
              </a:rPr>
              <a:t>In </a:t>
            </a:r>
            <a:r>
              <a:rPr lang="de-DE" dirty="0" err="1">
                <a:solidFill>
                  <a:srgbClr val="000000"/>
                </a:solidFill>
              </a:rPr>
              <a:t>crude</a:t>
            </a:r>
            <a:r>
              <a:rPr lang="de-DE" dirty="0">
                <a:solidFill>
                  <a:srgbClr val="000000"/>
                </a:solidFill>
              </a:rPr>
              <a:t> form:</a:t>
            </a:r>
          </a:p>
          <a:p>
            <a:pPr lvl="1"/>
            <a:r>
              <a:rPr lang="de-DE" sz="2800" dirty="0" err="1">
                <a:solidFill>
                  <a:srgbClr val="000000"/>
                </a:solidFill>
              </a:rPr>
              <a:t>When</a:t>
            </a:r>
            <a:r>
              <a:rPr lang="de-DE" sz="2800" dirty="0">
                <a:solidFill>
                  <a:srgbClr val="000000"/>
                </a:solidFill>
              </a:rPr>
              <a:t> an </a:t>
            </a:r>
            <a:r>
              <a:rPr lang="de-DE" sz="2800" dirty="0" err="1">
                <a:solidFill>
                  <a:srgbClr val="000000"/>
                </a:solidFill>
              </a:rPr>
              <a:t>object</a:t>
            </a:r>
            <a:r>
              <a:rPr lang="de-DE" sz="2800" dirty="0">
                <a:solidFill>
                  <a:srgbClr val="000000"/>
                </a:solidFill>
              </a:rPr>
              <a:t> A </a:t>
            </a:r>
            <a:r>
              <a:rPr lang="de-DE" sz="2800" dirty="0" err="1">
                <a:solidFill>
                  <a:srgbClr val="000000"/>
                </a:solidFill>
              </a:rPr>
              <a:t>needs</a:t>
            </a:r>
            <a:r>
              <a:rPr lang="de-DE" sz="2800" dirty="0">
                <a:solidFill>
                  <a:srgbClr val="000000"/>
                </a:solidFill>
              </a:rPr>
              <a:t>/</a:t>
            </a:r>
            <a:r>
              <a:rPr lang="de-DE" sz="2800" dirty="0" err="1">
                <a:solidFill>
                  <a:srgbClr val="000000"/>
                </a:solidFill>
              </a:rPr>
              <a:t>uses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another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object</a:t>
            </a:r>
            <a:r>
              <a:rPr lang="de-DE" sz="2800" dirty="0">
                <a:solidFill>
                  <a:srgbClr val="000000"/>
                </a:solidFill>
              </a:rPr>
              <a:t> B </a:t>
            </a:r>
            <a:r>
              <a:rPr lang="de-DE" sz="2800" dirty="0" err="1">
                <a:solidFill>
                  <a:srgbClr val="000000"/>
                </a:solidFill>
              </a:rPr>
              <a:t>to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provide</a:t>
            </a:r>
            <a:r>
              <a:rPr lang="de-DE" sz="2800" dirty="0">
                <a:solidFill>
                  <a:srgbClr val="000000"/>
                </a:solidFill>
              </a:rPr>
              <a:t> a </a:t>
            </a:r>
            <a:r>
              <a:rPr lang="de-DE" sz="2800" dirty="0" err="1">
                <a:solidFill>
                  <a:srgbClr val="000000"/>
                </a:solidFill>
              </a:rPr>
              <a:t>functionality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of</a:t>
            </a:r>
            <a:r>
              <a:rPr lang="de-DE" sz="2800" dirty="0">
                <a:solidFill>
                  <a:srgbClr val="000000"/>
                </a:solidFill>
              </a:rPr>
              <a:t> an </a:t>
            </a:r>
            <a:r>
              <a:rPr lang="de-DE" sz="2800" dirty="0" err="1">
                <a:solidFill>
                  <a:srgbClr val="000000"/>
                </a:solidFill>
              </a:rPr>
              <a:t>application</a:t>
            </a:r>
            <a:r>
              <a:rPr lang="de-DE" sz="2800" dirty="0">
                <a:solidFill>
                  <a:srgbClr val="000000"/>
                </a:solidFill>
              </a:rPr>
              <a:t>, </a:t>
            </a:r>
            <a:r>
              <a:rPr lang="de-DE" sz="2800" dirty="0" err="1">
                <a:solidFill>
                  <a:srgbClr val="000000"/>
                </a:solidFill>
              </a:rPr>
              <a:t>then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Object</a:t>
            </a:r>
            <a:r>
              <a:rPr lang="de-DE" sz="2800" dirty="0">
                <a:solidFill>
                  <a:srgbClr val="000000"/>
                </a:solidFill>
              </a:rPr>
              <a:t> A </a:t>
            </a:r>
            <a:r>
              <a:rPr lang="de-DE" sz="2800" dirty="0" err="1">
                <a:solidFill>
                  <a:srgbClr val="000000"/>
                </a:solidFill>
              </a:rPr>
              <a:t>is</a:t>
            </a:r>
            <a:r>
              <a:rPr lang="de-DE" sz="2800" dirty="0">
                <a:solidFill>
                  <a:srgbClr val="000000"/>
                </a:solidFill>
              </a:rPr>
              <a:t> </a:t>
            </a:r>
            <a:r>
              <a:rPr lang="de-DE" sz="2800" dirty="0" err="1">
                <a:solidFill>
                  <a:srgbClr val="000000"/>
                </a:solidFill>
              </a:rPr>
              <a:t>dependent</a:t>
            </a:r>
            <a:r>
              <a:rPr lang="de-DE" sz="2800" dirty="0">
                <a:solidFill>
                  <a:srgbClr val="000000"/>
                </a:solidFill>
              </a:rPr>
              <a:t> on </a:t>
            </a:r>
            <a:r>
              <a:rPr lang="de-DE" sz="2800" dirty="0" err="1">
                <a:solidFill>
                  <a:srgbClr val="000000"/>
                </a:solidFill>
              </a:rPr>
              <a:t>Object</a:t>
            </a:r>
            <a:r>
              <a:rPr lang="de-DE" sz="2800" dirty="0">
                <a:solidFill>
                  <a:srgbClr val="000000"/>
                </a:solidFill>
              </a:rPr>
              <a:t> B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317A-D9DD-BD47-97F0-75E133FECC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97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337D8-99DE-4148-83CD-6873A4CEA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0A8CC5-0DD6-D142-8579-1DF0CB335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7F3A7D-BF3A-FF4D-B3B4-C38DCEA4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EB3C94-E89D-AC48-B2D9-66824FF5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98829D-667E-4641-8ADE-AC14E1EC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65E18-7731-F844-9832-870C6587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DC0248-8AEC-0742-B68C-96F524CA3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25107-89DB-B142-BAA6-D2B35DE8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DEFA31-9785-B741-8A9C-E6703B4E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D79993-FE24-BE45-8886-101DBDC8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59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71E90C-D387-C344-8E47-EAA7B72DC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501B17-4916-774E-ACB2-F480C5948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21DC8C-BB81-2840-9A89-1A56750A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91A011-97F6-7349-B49A-0521A766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88D6A9-2998-F248-8ACE-AEEBC59B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90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374D9-B655-8745-921D-19FD547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B90BBB-AB24-BB4B-9503-09A0983C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0A341B-6D62-A442-8EDD-C13C3AF5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Michael </a:t>
            </a:r>
            <a:r>
              <a:rPr lang="de-DE" dirty="0" err="1"/>
              <a:t>Inden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F8C8BA-F9DD-544C-B231-74EA6E67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Asmiq</a:t>
            </a:r>
            <a:r>
              <a:rPr lang="de-DE" dirty="0"/>
              <a:t> AG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68AEE9-E145-3249-BFD6-FDD9C934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Karthikeyan Bollu Ganesh</a:t>
            </a:r>
          </a:p>
        </p:txBody>
      </p:sp>
    </p:spTree>
    <p:extLst>
      <p:ext uri="{BB962C8B-B14F-4D97-AF65-F5344CB8AC3E}">
        <p14:creationId xmlns:p14="http://schemas.microsoft.com/office/powerpoint/2010/main" val="150357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358C3-2286-EA4F-9615-7A9A1499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B02E7A-D03A-514F-AB8B-E3AC83E75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B8D59C-BAA1-4E44-904A-8D5D2493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40C57B-ABB8-7B44-B4ED-E4BB15A7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9AED6D-CB8C-C14C-A675-D50757A7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10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5DA82-57CB-E94D-81AD-78323715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15613-6628-294E-94EB-263E1657C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5F5D42-EC5A-FA42-AB6E-436C0B3B7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838055-ED1C-0348-869C-6F4707F2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064FDF-90DF-0C4E-8EE3-5031D64B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DE18C6-ED67-A444-AE9F-2454CACB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99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9E32-1AA8-FF43-99B4-AB71FFE6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23F66F-58D5-F443-8E29-4864C9FF2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C3D2E0-856D-614F-87CC-4A887AD84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0ED11C-F8E0-5A44-929E-72390C339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815E097-35E3-664A-B428-AC975BFB2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B89E5C5-0F51-8843-A0FE-EFEAB178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636A1B-B00F-AB4F-9DD2-55C3E0DA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B26F02-6C0D-7D4C-A9BC-0B6643B6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07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898EB-DEB5-3C47-BD64-6E1C9E3D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AA9BFF-C3DB-A346-B2E4-A1AB157A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98CB2B-DF08-124E-80D2-9DE11FD8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162F8F-A9A4-4E4B-B1F7-45012E22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44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5E015D-7621-2844-83FA-8542BBF0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0AE9D8-0393-834A-8BF2-656E1A2F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46111F-710B-964B-B0CF-E38CC34D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38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98F58-CA32-5A45-A247-B0EB9654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1BA387-5613-7D42-9B5A-F6520460E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FE9116-C1FB-B541-86A4-AFC17FB64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FF900F-EADF-0E4B-B3A3-EE5C5E95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53DED-7EF7-154F-B675-A2B33259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0B60E1-A971-5445-8395-99F58150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53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BC458-3B48-4647-9650-004C2070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3B41C1-1C17-DE43-8CAE-1D9B569EF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D50C49-D3C9-494A-A0D0-2E63CEB48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D64FEC-0D75-2041-8A43-57959ABB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917494-1686-8F46-B275-DC377B68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A57E7C-20C6-4A43-9EAA-4CF2B7B0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78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C725CD7-4852-3A40-B323-78F64608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437DC-AA03-4842-9615-D37A4B722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02CD53-9E91-DB42-9E6A-334889ACE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0FEFC-7322-3B41-99F4-2619C11FB826}" type="datetimeFigureOut">
              <a:rPr lang="de-DE" smtClean="0"/>
              <a:t>12.03.19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ED12C5-F37E-2540-B3B8-483528D63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17830-F3F5-3542-BBE4-4A7F63496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B79A0-E617-9146-8EF9-180B34BBE1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0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slide" Target="slide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slide" Target="slide18.xml"/><Relationship Id="rId4" Type="http://schemas.openxmlformats.org/officeDocument/2006/relationships/slide" Target="slide16.xml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slide" Target="slide21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slide" Target="slide22.xml"/><Relationship Id="rId4" Type="http://schemas.openxmlformats.org/officeDocument/2006/relationships/image" Target="../media/image50.sv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spacciatricedilibri.blogspot.com/2016/08/cosa-penso-di45-imperfetti-innamorati.html" TargetMode="External"/><Relationship Id="rId4" Type="http://schemas.openxmlformats.org/officeDocument/2006/relationships/image" Target="../media/image5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61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7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77.png"/><Relationship Id="rId12" Type="http://schemas.openxmlformats.org/officeDocument/2006/relationships/image" Target="../media/image7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slide" Target="slide37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79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slide" Target="slide44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slide" Target="slide44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www.publicdomainpictures.net/view-image.php?image=182474&amp;picture=baby-stuff-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137ECD-4DA7-6441-B67C-75D5DA157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564" y="4525347"/>
            <a:ext cx="6342090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Spring </a:t>
            </a:r>
            <a:r>
              <a:rPr lang="de-DE" dirty="0" err="1"/>
              <a:t>workshop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32AB52-A939-7942-B79D-CCC750F6D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716080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dirty="0"/>
              <a:t>Karthikeyan Bollu Ganesh</a:t>
            </a:r>
          </a:p>
          <a:p>
            <a:pPr algn="l"/>
            <a:r>
              <a:rPr lang="de-DE" dirty="0"/>
              <a:t>Michael </a:t>
            </a:r>
            <a:r>
              <a:rPr lang="de-DE" dirty="0" err="1"/>
              <a:t>Inden</a:t>
            </a:r>
            <a:endParaRPr lang="de-DE" dirty="0"/>
          </a:p>
          <a:p>
            <a:pPr algn="l"/>
            <a:r>
              <a:rPr lang="de-DE" dirty="0" err="1"/>
              <a:t>Asmiq</a:t>
            </a:r>
            <a:r>
              <a:rPr lang="de-DE" dirty="0"/>
              <a:t> Academy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D77B0-0609-CB44-840E-BF87F75D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Major Spring Projects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21E820-8713-1F4F-A553-DD08FC9B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1" y="1865262"/>
            <a:ext cx="1606550" cy="1244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C61571-24EF-6640-9CC4-87255D1AE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728" y="1865262"/>
            <a:ext cx="1346200" cy="1193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9A3DF4-1C13-FA49-9CA5-B4947022C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605" y="1880402"/>
            <a:ext cx="1390445" cy="1225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4E3FFB-C6FE-7545-A90E-3AE3B0798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9" y="1840326"/>
            <a:ext cx="1277783" cy="12982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FE14895-43C2-6A44-A0C8-1D7ABA956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501" y="3748139"/>
            <a:ext cx="1454150" cy="12192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A54C0D4-2528-9743-B436-1A580645D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728" y="3777580"/>
            <a:ext cx="1454150" cy="11897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84655B7-59F6-6C4B-AAF0-F8D9951A9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605" y="3688153"/>
            <a:ext cx="1454150" cy="136861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6E1F493-0788-DF42-9D6D-C533464CE1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6233" y="3429000"/>
            <a:ext cx="1523183" cy="15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C94E9-0060-1B4B-A4DC-A422A40E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Framework - JDK Baseline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E28CD4E-A823-7B47-A4BC-4DA88C9B4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18543"/>
              </p:ext>
            </p:extLst>
          </p:nvPr>
        </p:nvGraphicFramePr>
        <p:xfrm>
          <a:off x="838200" y="2194505"/>
          <a:ext cx="10223089" cy="301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239">
                  <a:extLst>
                    <a:ext uri="{9D8B030D-6E8A-4147-A177-3AD203B41FA5}">
                      <a16:colId xmlns:a16="http://schemas.microsoft.com/office/drawing/2014/main" val="786296318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15585410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883332372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03945589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2310786044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184050706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423613015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677417119"/>
                    </a:ext>
                  </a:extLst>
                </a:gridCol>
              </a:tblGrid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JDK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09797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4.3.x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29660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5.0.x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36165"/>
                  </a:ext>
                </a:extLst>
              </a:tr>
              <a:tr h="752919">
                <a:tc>
                  <a:txBody>
                    <a:bodyPr/>
                    <a:lstStyle/>
                    <a:p>
                      <a:pPr algn="ctr"/>
                      <a:r>
                        <a:rPr lang="de-DE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5.1.x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27035"/>
                  </a:ext>
                </a:extLst>
              </a:tr>
            </a:tbl>
          </a:graphicData>
        </a:graphic>
      </p:graphicFrame>
      <p:pic>
        <p:nvPicPr>
          <p:cNvPr id="24" name="Grafik 23" descr="Daumen hoch">
            <a:extLst>
              <a:ext uri="{FF2B5EF4-FFF2-40B4-BE49-F238E27FC236}">
                <a16:creationId xmlns:a16="http://schemas.microsoft.com/office/drawing/2014/main" id="{713570FA-A73E-3940-AEE0-29D9C02E0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190788" y="3866314"/>
            <a:ext cx="457200" cy="457200"/>
          </a:xfrm>
          <a:prstGeom prst="rect">
            <a:avLst/>
          </a:prstGeom>
        </p:spPr>
      </p:pic>
      <p:pic>
        <p:nvPicPr>
          <p:cNvPr id="25" name="Grafik 24" descr="Daumen hoch">
            <a:extLst>
              <a:ext uri="{FF2B5EF4-FFF2-40B4-BE49-F238E27FC236}">
                <a16:creationId xmlns:a16="http://schemas.microsoft.com/office/drawing/2014/main" id="{23E31786-A603-9440-877E-9F558BB4A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26304" y="3896577"/>
            <a:ext cx="457200" cy="457200"/>
          </a:xfrm>
          <a:prstGeom prst="rect">
            <a:avLst/>
          </a:prstGeom>
        </p:spPr>
      </p:pic>
      <p:pic>
        <p:nvPicPr>
          <p:cNvPr id="26" name="Grafik 25" descr="Daumen hoch">
            <a:extLst>
              <a:ext uri="{FF2B5EF4-FFF2-40B4-BE49-F238E27FC236}">
                <a16:creationId xmlns:a16="http://schemas.microsoft.com/office/drawing/2014/main" id="{F951A374-ABE7-EE46-9EBD-1D4061E60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26304" y="4628994"/>
            <a:ext cx="457200" cy="457200"/>
          </a:xfrm>
          <a:prstGeom prst="rect">
            <a:avLst/>
          </a:prstGeom>
        </p:spPr>
      </p:pic>
      <p:pic>
        <p:nvPicPr>
          <p:cNvPr id="27" name="Grafik 26" descr="Daumen hoch">
            <a:extLst>
              <a:ext uri="{FF2B5EF4-FFF2-40B4-BE49-F238E27FC236}">
                <a16:creationId xmlns:a16="http://schemas.microsoft.com/office/drawing/2014/main" id="{B39C7C87-2EE9-5241-B25D-4244B1544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161071" y="4628994"/>
            <a:ext cx="457200" cy="457200"/>
          </a:xfrm>
          <a:prstGeom prst="rect">
            <a:avLst/>
          </a:prstGeom>
        </p:spPr>
      </p:pic>
      <p:pic>
        <p:nvPicPr>
          <p:cNvPr id="28" name="Grafik 27" descr="Daumen hoch">
            <a:extLst>
              <a:ext uri="{FF2B5EF4-FFF2-40B4-BE49-F238E27FC236}">
                <a16:creationId xmlns:a16="http://schemas.microsoft.com/office/drawing/2014/main" id="{15EA9DEB-20CF-1F41-A5F0-AF7365004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087464" y="3866314"/>
            <a:ext cx="457200" cy="457200"/>
          </a:xfrm>
          <a:prstGeom prst="rect">
            <a:avLst/>
          </a:prstGeom>
        </p:spPr>
      </p:pic>
      <p:pic>
        <p:nvPicPr>
          <p:cNvPr id="29" name="Grafik 28" descr="Daumen hoch">
            <a:extLst>
              <a:ext uri="{FF2B5EF4-FFF2-40B4-BE49-F238E27FC236}">
                <a16:creationId xmlns:a16="http://schemas.microsoft.com/office/drawing/2014/main" id="{173A861E-5D5E-C544-ADDC-23AFFC3CD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5380" y="3896577"/>
            <a:ext cx="457200" cy="457200"/>
          </a:xfrm>
          <a:prstGeom prst="rect">
            <a:avLst/>
          </a:prstGeom>
        </p:spPr>
      </p:pic>
      <p:pic>
        <p:nvPicPr>
          <p:cNvPr id="30" name="Grafik 29" descr="Daumen hoch">
            <a:extLst>
              <a:ext uri="{FF2B5EF4-FFF2-40B4-BE49-F238E27FC236}">
                <a16:creationId xmlns:a16="http://schemas.microsoft.com/office/drawing/2014/main" id="{893CF319-B2E0-1E42-82DE-5D8E3BADB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698223" y="3085414"/>
            <a:ext cx="457200" cy="457200"/>
          </a:xfrm>
          <a:prstGeom prst="rect">
            <a:avLst/>
          </a:prstGeom>
        </p:spPr>
      </p:pic>
      <p:pic>
        <p:nvPicPr>
          <p:cNvPr id="31" name="Grafik 30" descr="Daumen hoch">
            <a:extLst>
              <a:ext uri="{FF2B5EF4-FFF2-40B4-BE49-F238E27FC236}">
                <a16:creationId xmlns:a16="http://schemas.microsoft.com/office/drawing/2014/main" id="{A80BE0C4-527D-5647-B560-FEAB0C0E0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37087" y="3118098"/>
            <a:ext cx="457200" cy="457200"/>
          </a:xfrm>
          <a:prstGeom prst="rect">
            <a:avLst/>
          </a:prstGeom>
        </p:spPr>
      </p:pic>
      <p:pic>
        <p:nvPicPr>
          <p:cNvPr id="32" name="Grafik 31" descr="Daumen hoch">
            <a:extLst>
              <a:ext uri="{FF2B5EF4-FFF2-40B4-BE49-F238E27FC236}">
                <a16:creationId xmlns:a16="http://schemas.microsoft.com/office/drawing/2014/main" id="{5C08C52F-2D96-394D-B2B7-4F4482039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086231" y="3075540"/>
            <a:ext cx="457200" cy="457200"/>
          </a:xfrm>
          <a:prstGeom prst="rect">
            <a:avLst/>
          </a:prstGeom>
        </p:spPr>
      </p:pic>
      <p:pic>
        <p:nvPicPr>
          <p:cNvPr id="33" name="Grafik 32" descr="Daumen hoch">
            <a:extLst>
              <a:ext uri="{FF2B5EF4-FFF2-40B4-BE49-F238E27FC236}">
                <a16:creationId xmlns:a16="http://schemas.microsoft.com/office/drawing/2014/main" id="{36A88C01-03CB-6243-A65C-EC55B70D2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5375" y="3046043"/>
            <a:ext cx="457200" cy="4572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088A29E-329D-EA47-9A94-57B806583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151054" y="3008014"/>
            <a:ext cx="536666" cy="612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FDF0543A-6A82-A24C-8ACD-ED8451682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311598" y="2968642"/>
            <a:ext cx="536666" cy="612000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0532ACB-AE20-E342-9D4C-28CB8678D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37679" y="3021297"/>
            <a:ext cx="536666" cy="612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E5E83728-D15C-5441-B354-94B97F2F7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31635" y="3711514"/>
            <a:ext cx="536666" cy="612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082FA8B2-E86F-5D4D-AC18-34AD04EEE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17650" y="3711514"/>
            <a:ext cx="536666" cy="612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328E84C1-E643-1744-9439-5B968EE3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877048" y="3735591"/>
            <a:ext cx="536666" cy="61200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73B09200-2796-1345-BC8C-FEA6EE8AF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38026" y="4449575"/>
            <a:ext cx="536666" cy="612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06733191-300C-594E-9D6B-E37ACA9DF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17650" y="4440797"/>
            <a:ext cx="536666" cy="612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F0FEE6F-20BF-124E-9612-AC089038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937087" y="4470886"/>
            <a:ext cx="536666" cy="612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76E5D109-1D3E-3F4C-9D2A-7D9EDE046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86231" y="4470886"/>
            <a:ext cx="536666" cy="61200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264E6618-B24D-9948-8A69-6BC877266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37852" y="4484848"/>
            <a:ext cx="53666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F903CF-3B2A-C443-B193-5E953BC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Spring Framework 5 + JDK 9 Module</a:t>
            </a:r>
            <a:endParaRPr lang="de-DE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3BDCB-EC81-754E-9701-5ED40644D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199" y="479684"/>
            <a:ext cx="7021238" cy="58911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Does Spring Framework 5 work with the new Java 9 module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Yes, Spring Framework 5 ships with </a:t>
            </a:r>
            <a:r>
              <a:rPr lang="en-US" b="1" dirty="0"/>
              <a:t>automatic module name entries </a:t>
            </a:r>
            <a:r>
              <a:rPr lang="en-US" dirty="0"/>
              <a:t>in the manifests of our Spring Framework 5 jars. The public API surface of the Spring libraries remains unchanged.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7060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E33D797-98A1-604A-B237-09EE5DAE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Spring Framework 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0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5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F903CF-3B2A-C443-B193-5E953BC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Architecture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2F49B0CE-CDA3-4948-A278-6F49672E3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375" y="961812"/>
            <a:ext cx="6574649" cy="493098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AB62349-8F84-E54F-85F2-847F83D57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064082"/>
                  </p:ext>
                </p:extLst>
              </p:nvPr>
            </p:nvGraphicFramePr>
            <p:xfrm>
              <a:off x="4782065" y="4077516"/>
              <a:ext cx="5609967" cy="1004256"/>
            </p:xfrm>
            <a:graphic>
              <a:graphicData uri="http://schemas.microsoft.com/office/powerpoint/2016/slidezoom">
                <pslz:sldZm>
                  <pslz:sldZmObj sldId="278" cId="3155614373">
                    <pslz:zmPr id="{2ED70928-4178-C64A-9125-D20D55E53912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09967" cy="100425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B62349-8F84-E54F-85F2-847F83D57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2065" y="4077516"/>
                <a:ext cx="5609967" cy="100425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59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BDACDA-0535-314C-8445-BCE6BFD4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Core Container Details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3">
            <a:extLst>
              <a:ext uri="{FF2B5EF4-FFF2-40B4-BE49-F238E27FC236}">
                <a16:creationId xmlns:a16="http://schemas.microsoft.com/office/drawing/2014/main" id="{F0403FCC-17C2-B64D-9F87-A11CB510A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402161"/>
            <a:ext cx="11496821" cy="221313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0B103C7E-8A9C-344F-BDDC-4E21ABF00A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6231650"/>
                  </p:ext>
                </p:extLst>
              </p:nvPr>
            </p:nvGraphicFramePr>
            <p:xfrm>
              <a:off x="3323968" y="4015946"/>
              <a:ext cx="2587449" cy="1306926"/>
            </p:xfrm>
            <a:graphic>
              <a:graphicData uri="http://schemas.microsoft.com/office/powerpoint/2016/slidezoom">
                <pslz:sldZm>
                  <pslz:sldZmObj sldId="270" cId="890027417">
                    <pslz:zmPr id="{06A9E7BF-73A2-6F40-8BFF-01A36A0BB41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7449" cy="13069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103C7E-8A9C-344F-BDDC-4E21ABF00A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3968" y="4015946"/>
                <a:ext cx="2587449" cy="13069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Folienzoom 12">
                <a:extLst>
                  <a:ext uri="{FF2B5EF4-FFF2-40B4-BE49-F238E27FC236}">
                    <a16:creationId xmlns:a16="http://schemas.microsoft.com/office/drawing/2014/main" id="{C11FD273-529B-1E4D-A8F0-17F0FF808B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980757"/>
                  </p:ext>
                </p:extLst>
              </p:nvPr>
            </p:nvGraphicFramePr>
            <p:xfrm>
              <a:off x="711782" y="4068746"/>
              <a:ext cx="2612186" cy="1201326"/>
            </p:xfrm>
            <a:graphic>
              <a:graphicData uri="http://schemas.microsoft.com/office/powerpoint/2016/slidezoom">
                <pslz:sldZm>
                  <pslz:sldZmObj sldId="272" cId="3909826034">
                    <pslz:zmPr id="{72C9C05D-7B42-2843-A65E-487FD7DA0E11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2186" cy="12013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Folienzoom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11FD273-529B-1E4D-A8F0-17F0FF808B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782" y="4068746"/>
                <a:ext cx="2612186" cy="12013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B7DD026C-0D8F-C941-8E17-9FD4F358B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82166"/>
                  </p:ext>
                </p:extLst>
              </p:nvPr>
            </p:nvGraphicFramePr>
            <p:xfrm>
              <a:off x="6096001" y="4068746"/>
              <a:ext cx="5272216" cy="1155846"/>
            </p:xfrm>
            <a:graphic>
              <a:graphicData uri="http://schemas.microsoft.com/office/powerpoint/2016/slidezoom">
                <pslz:sldZm>
                  <pslz:sldZmObj sldId="273" cId="235545805">
                    <pslz:zmPr id="{C2BEF8D0-1B9F-6B46-9973-3653BCDE3F34}" returnToParent="0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72216" cy="11558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Folienzoom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7DD026C-0D8F-C941-8E17-9FD4F358B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6001" y="4068746"/>
                <a:ext cx="5272216" cy="11558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614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D9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82084-7221-6449-BC7C-5FD151A8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Core Module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D6C6BF-D8F4-3540-A1D6-F3B29254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88561"/>
            <a:ext cx="7188199" cy="46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2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AF7B33-D33B-4948-8BBC-CAEC622B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Beans Module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7BA3A25-AB11-4EBA-8922-32B1A9E61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6796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82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27994C-E082-474D-8412-EC789C21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Context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SpEL Modules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613FC927-BA0C-4885-88DD-5071F60C3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0963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45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D58ABE-BAEE-B44C-887C-3281A0EC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Core Container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05695968-9A7C-4849-83B3-31F035E4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70433"/>
            <a:ext cx="11496821" cy="32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8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CD6E9-9A18-F241-9A52-BC83D7A8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48E2CF3-29CF-4312-B542-1C86BC48B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5820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719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E7C58E-25C7-FC44-9504-DAE2F5F1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Dependency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Ein Bild, das Monitor, Bildschirm, Fernsehen, Objekt enthält.&#10;&#10;Automatisch generierte Beschreibung">
            <a:extLst>
              <a:ext uri="{FF2B5EF4-FFF2-40B4-BE49-F238E27FC236}">
                <a16:creationId xmlns:a16="http://schemas.microsoft.com/office/drawing/2014/main" id="{EE4089CA-D903-5345-93F2-B5E6F42A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9" y="3194464"/>
            <a:ext cx="5455917" cy="228008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Folienzoom 55">
                <a:extLst>
                  <a:ext uri="{FF2B5EF4-FFF2-40B4-BE49-F238E27FC236}">
                    <a16:creationId xmlns:a16="http://schemas.microsoft.com/office/drawing/2014/main" id="{6BA598FD-8F68-9341-9487-80AF31039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8837793"/>
                  </p:ext>
                </p:extLst>
              </p:nvPr>
            </p:nvGraphicFramePr>
            <p:xfrm>
              <a:off x="6546533" y="3003708"/>
              <a:ext cx="5289142" cy="2470840"/>
            </p:xfrm>
            <a:graphic>
              <a:graphicData uri="http://schemas.microsoft.com/office/powerpoint/2016/slidezoom">
                <pslz:sldZm>
                  <pslz:sldZmObj sldId="289" cId="285150479">
                    <pslz:zmPr id="{83AE4CDE-F7EA-F94C-A14C-E750CBBAAE9C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9142" cy="2470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Folienzoom 5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BA598FD-8F68-9341-9487-80AF31039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6533" y="3003708"/>
                <a:ext cx="5289142" cy="2470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0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Folienzoom 20">
                <a:extLst>
                  <a:ext uri="{FF2B5EF4-FFF2-40B4-BE49-F238E27FC236}">
                    <a16:creationId xmlns:a16="http://schemas.microsoft.com/office/drawing/2014/main" id="{740293A8-0F79-7E4B-A56A-4B0BB87830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6464168"/>
                  </p:ext>
                </p:extLst>
              </p:nvPr>
            </p:nvGraphicFramePr>
            <p:xfrm rot="16027086">
              <a:off x="4849744" y="2571750"/>
              <a:ext cx="1714500" cy="1714500"/>
            </p:xfrm>
            <a:graphic>
              <a:graphicData uri="http://schemas.microsoft.com/office/powerpoint/2016/slidezoom">
                <pslz:sldZm>
                  <pslz:sldZmObj sldId="279" cId="2289720834">
                    <pslz:zmPr id="{E7938DDA-C824-7F47-A04D-E9404C2217E2}" returnToParent="0" imageType="cover" transitionDur="2000" showBg="0">
                      <p166:blipFill xmlns:p166="http://schemas.microsoft.com/office/powerpoint/2016/6/main">
                        <a:blip r:embed="rId3">
                          <a:extLs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6027086"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Folienzoom 2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0293A8-0F79-7E4B-A56A-4B0BB87830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027086">
                <a:off x="4849744" y="257175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9DA3EFE-FEC4-F544-97E1-3B8853673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388163" y="3271089"/>
            <a:ext cx="4060356" cy="3229102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7395F30-D802-924D-92AC-CD15FA556B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8263" y="1799483"/>
            <a:ext cx="1739900" cy="146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1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237 -1.48148E-6 L 0.2099 0.31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159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50DC0-14BB-6047-A5D1-08A1B1F2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16" y="1059225"/>
            <a:ext cx="9217223" cy="1214547"/>
          </a:xfrm>
        </p:spPr>
        <p:txBody>
          <a:bodyPr>
            <a:normAutofit/>
          </a:bodyPr>
          <a:lstStyle/>
          <a:p>
            <a:r>
              <a:rPr lang="de-DE" sz="6000" dirty="0" err="1"/>
              <a:t>Dependency</a:t>
            </a:r>
            <a:r>
              <a:rPr lang="de-DE" sz="6000" dirty="0"/>
              <a:t> </a:t>
            </a:r>
            <a:r>
              <a:rPr lang="de-DE" sz="6000" dirty="0" err="1"/>
              <a:t>Injection</a:t>
            </a:r>
            <a:endParaRPr lang="de-DE" sz="6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0F46C57-60A3-BE42-911B-36E74D23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7035476" cy="2438546"/>
          </a:xfrm>
        </p:spPr>
        <p:txBody>
          <a:bodyPr>
            <a:normAutofit/>
          </a:bodyPr>
          <a:lstStyle/>
          <a:p>
            <a:r>
              <a:rPr lang="de-CH" sz="3200" dirty="0"/>
              <a:t>The </a:t>
            </a:r>
            <a:r>
              <a:rPr lang="de-CH" sz="3200" dirty="0" err="1"/>
              <a:t>process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</a:t>
            </a:r>
            <a:r>
              <a:rPr lang="de-CH" sz="3200" dirty="0" err="1"/>
              <a:t>introducing</a:t>
            </a:r>
            <a:r>
              <a:rPr lang="de-CH" sz="3200" dirty="0"/>
              <a:t> </a:t>
            </a:r>
            <a:r>
              <a:rPr lang="de-CH" sz="3200" dirty="0" err="1"/>
              <a:t>the</a:t>
            </a:r>
            <a:r>
              <a:rPr lang="de-CH" sz="3200" dirty="0"/>
              <a:t> </a:t>
            </a:r>
            <a:r>
              <a:rPr lang="de-CH" sz="3200" dirty="0" err="1">
                <a:solidFill>
                  <a:schemeClr val="accent1"/>
                </a:solidFill>
              </a:rPr>
              <a:t>dependency</a:t>
            </a:r>
            <a:r>
              <a:rPr lang="de-CH" sz="3200" dirty="0"/>
              <a:t> </a:t>
            </a:r>
            <a:r>
              <a:rPr lang="de-CH" sz="3200" dirty="0" err="1"/>
              <a:t>to</a:t>
            </a:r>
            <a:r>
              <a:rPr lang="de-CH" sz="3200" dirty="0"/>
              <a:t> </a:t>
            </a:r>
            <a:r>
              <a:rPr lang="de-CH" sz="3200" dirty="0" err="1"/>
              <a:t>the</a:t>
            </a:r>
            <a:r>
              <a:rPr lang="de-CH" sz="3200" dirty="0"/>
              <a:t> </a:t>
            </a:r>
            <a:r>
              <a:rPr lang="de-CH" sz="3200" dirty="0" err="1">
                <a:solidFill>
                  <a:schemeClr val="accent1"/>
                </a:solidFill>
              </a:rPr>
              <a:t>dependent</a:t>
            </a:r>
            <a:r>
              <a:rPr lang="de-CH" sz="3200" dirty="0">
                <a:solidFill>
                  <a:schemeClr val="accent1"/>
                </a:solidFill>
              </a:rPr>
              <a:t> </a:t>
            </a:r>
            <a:r>
              <a:rPr lang="de-CH" sz="3200" dirty="0" err="1">
                <a:solidFill>
                  <a:schemeClr val="accent1"/>
                </a:solidFill>
              </a:rPr>
              <a:t>object</a:t>
            </a:r>
            <a:r>
              <a:rPr lang="de-CH" sz="3200" dirty="0">
                <a:solidFill>
                  <a:schemeClr val="accent1"/>
                </a:solidFill>
              </a:rPr>
              <a:t> </a:t>
            </a:r>
            <a:r>
              <a:rPr lang="de-CH" sz="3200" dirty="0" err="1"/>
              <a:t>is</a:t>
            </a:r>
            <a:r>
              <a:rPr lang="de-CH" sz="3200" dirty="0"/>
              <a:t> </a:t>
            </a:r>
            <a:r>
              <a:rPr lang="de-CH" sz="3200" dirty="0" err="1"/>
              <a:t>called</a:t>
            </a:r>
            <a:r>
              <a:rPr lang="de-CH" sz="3200" dirty="0"/>
              <a:t> </a:t>
            </a:r>
            <a:r>
              <a:rPr lang="de-CH" sz="3200" dirty="0" err="1"/>
              <a:t>dependency</a:t>
            </a:r>
            <a:r>
              <a:rPr lang="de-CH" sz="3200" dirty="0"/>
              <a:t> </a:t>
            </a:r>
            <a:r>
              <a:rPr lang="de-CH" sz="3200" dirty="0" err="1"/>
              <a:t>injection</a:t>
            </a:r>
            <a:endParaRPr lang="de-DE" sz="3200" dirty="0"/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AE742CBB-13B0-E148-A72D-CA385A465D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5589618"/>
                  </p:ext>
                </p:extLst>
              </p:nvPr>
            </p:nvGraphicFramePr>
            <p:xfrm>
              <a:off x="8649638" y="3429000"/>
              <a:ext cx="2012479" cy="2012479"/>
            </p:xfrm>
            <a:graphic>
              <a:graphicData uri="http://schemas.microsoft.com/office/powerpoint/2016/slidezoom">
                <pslz:sldZm>
                  <pslz:sldZmObj sldId="281" cId="1013737656">
                    <pslz:zmPr id="{0600FE99-ED07-BA46-9A69-3A72B0F58CFC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2479" cy="20124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742CBB-13B0-E148-A72D-CA385A465D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49638" y="3429000"/>
                <a:ext cx="2012479" cy="20124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972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D1E99-CFD9-0D42-A547-E034866A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0" y="256951"/>
            <a:ext cx="10515600" cy="1325563"/>
          </a:xfrm>
        </p:spPr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CA45CA-16D5-4147-80A5-5F98CDC8B2C4}"/>
              </a:ext>
            </a:extLst>
          </p:cNvPr>
          <p:cNvSpPr/>
          <p:nvPr/>
        </p:nvSpPr>
        <p:spPr>
          <a:xfrm>
            <a:off x="289890" y="1967949"/>
            <a:ext cx="11736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class</a:t>
            </a:r>
            <a:r>
              <a:rPr lang="de-DE" sz="2800" dirty="0"/>
              <a:t> CreditServiceApp {</a:t>
            </a:r>
          </a:p>
          <a:p>
            <a:r>
              <a:rPr lang="de-DE" sz="2800" dirty="0"/>
              <a:t>	</a:t>
            </a:r>
          </a:p>
          <a:p>
            <a:r>
              <a:rPr lang="de-DE" sz="2800" dirty="0"/>
              <a:t>	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static</a:t>
            </a:r>
            <a:r>
              <a:rPr lang="de-DE" sz="2800" dirty="0"/>
              <a:t> </a:t>
            </a:r>
            <a:r>
              <a:rPr lang="de-DE" sz="2800" dirty="0" err="1"/>
              <a:t>void</a:t>
            </a:r>
            <a:r>
              <a:rPr lang="de-DE" sz="2800" dirty="0"/>
              <a:t> </a:t>
            </a:r>
            <a:r>
              <a:rPr lang="de-DE" sz="2800" dirty="0" err="1"/>
              <a:t>main</a:t>
            </a:r>
            <a:r>
              <a:rPr lang="de-DE" sz="2800" dirty="0"/>
              <a:t>(String[] </a:t>
            </a:r>
            <a:r>
              <a:rPr lang="de-DE" sz="2800" dirty="0" err="1"/>
              <a:t>args</a:t>
            </a:r>
            <a:r>
              <a:rPr lang="de-DE" sz="2800" dirty="0"/>
              <a:t>) {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 = </a:t>
            </a:r>
            <a:r>
              <a:rPr lang="de-DE" sz="2800" dirty="0" err="1">
                <a:solidFill>
                  <a:srgbClr val="0070C0"/>
                </a:solidFill>
              </a:rPr>
              <a:t>new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();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creditService</a:t>
            </a:r>
            <a:r>
              <a:rPr lang="de-DE" sz="2800" dirty="0"/>
              <a:t> = </a:t>
            </a:r>
            <a:r>
              <a:rPr lang="de-DE" sz="2800" b="1" dirty="0" err="1">
                <a:solidFill>
                  <a:srgbClr val="C00000"/>
                </a:solidFill>
              </a:rPr>
              <a:t>new</a:t>
            </a:r>
            <a:r>
              <a:rPr lang="de-DE" sz="2800" b="1" dirty="0">
                <a:solidFill>
                  <a:srgbClr val="C00000"/>
                </a:solidFill>
              </a:rPr>
              <a:t> </a:t>
            </a:r>
            <a:r>
              <a:rPr lang="de-DE" sz="2800" b="1" dirty="0" err="1">
                <a:solidFill>
                  <a:srgbClr val="C00000"/>
                </a:solidFill>
              </a:rPr>
              <a:t>CreditService</a:t>
            </a:r>
            <a:r>
              <a:rPr lang="de-DE" sz="2800" b="1" dirty="0">
                <a:solidFill>
                  <a:srgbClr val="C00000"/>
                </a:solidFill>
              </a:rPr>
              <a:t>(</a:t>
            </a:r>
            <a:r>
              <a:rPr lang="de-DE" sz="2800" b="1" dirty="0" err="1">
                <a:solidFill>
                  <a:srgbClr val="0070C0"/>
                </a:solidFill>
              </a:rPr>
              <a:t>addressValidator</a:t>
            </a:r>
            <a:r>
              <a:rPr lang="de-DE" sz="2800" b="1" dirty="0">
                <a:solidFill>
                  <a:srgbClr val="C00000"/>
                </a:solidFill>
              </a:rPr>
              <a:t>);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creditService.dispatchCredit</a:t>
            </a:r>
            <a:r>
              <a:rPr lang="de-DE" sz="2800" dirty="0"/>
              <a:t>();</a:t>
            </a:r>
          </a:p>
          <a:p>
            <a:r>
              <a:rPr lang="de-DE" sz="2800" dirty="0"/>
              <a:t>	}</a:t>
            </a:r>
          </a:p>
          <a:p>
            <a:endParaRPr lang="de-DE" sz="2800" dirty="0"/>
          </a:p>
          <a:p>
            <a:r>
              <a:rPr lang="de-DE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373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D1E99-CFD9-0D42-A547-E034866A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0" y="256951"/>
            <a:ext cx="10515600" cy="1325563"/>
          </a:xfrm>
        </p:spPr>
        <p:txBody>
          <a:bodyPr/>
          <a:lstStyle/>
          <a:p>
            <a:r>
              <a:rPr lang="de-DE" dirty="0"/>
              <a:t>Manual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CA45CA-16D5-4147-80A5-5F98CDC8B2C4}"/>
              </a:ext>
            </a:extLst>
          </p:cNvPr>
          <p:cNvSpPr/>
          <p:nvPr/>
        </p:nvSpPr>
        <p:spPr>
          <a:xfrm>
            <a:off x="289890" y="1967949"/>
            <a:ext cx="11736457" cy="3970318"/>
          </a:xfrm>
          <a:prstGeom prst="rect">
            <a:avLst/>
          </a:prstGeom>
          <a:effectLst>
            <a:glow rad="127000">
              <a:schemeClr val="bg2"/>
            </a:glow>
          </a:effectLst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class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CreditServiceApp {</a:t>
            </a: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public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static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void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main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(String[] 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args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 {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 = </a:t>
            </a:r>
            <a:r>
              <a:rPr lang="de-DE" sz="2800" dirty="0" err="1">
                <a:solidFill>
                  <a:srgbClr val="0070C0"/>
                </a:solidFill>
              </a:rPr>
              <a:t>new</a:t>
            </a:r>
            <a:r>
              <a:rPr lang="de-DE" sz="2800" dirty="0">
                <a:solidFill>
                  <a:srgbClr val="0070C0"/>
                </a:solidFill>
              </a:rPr>
              <a:t> </a:t>
            </a:r>
            <a:r>
              <a:rPr lang="de-DE" sz="2800" dirty="0" err="1">
                <a:solidFill>
                  <a:srgbClr val="0070C0"/>
                </a:solidFill>
              </a:rPr>
              <a:t>AddressValidator</a:t>
            </a:r>
            <a:r>
              <a:rPr lang="de-DE" sz="2800" dirty="0">
                <a:solidFill>
                  <a:srgbClr val="0070C0"/>
                </a:solidFill>
              </a:rPr>
              <a:t>();</a:t>
            </a:r>
          </a:p>
          <a:p>
            <a:r>
              <a:rPr lang="de-DE" sz="2800" dirty="0"/>
              <a:t>		</a:t>
            </a:r>
            <a:r>
              <a:rPr lang="de-DE" sz="2800" dirty="0" err="1"/>
              <a:t>var</a:t>
            </a:r>
            <a:r>
              <a:rPr lang="de-DE" sz="2800" dirty="0"/>
              <a:t> </a:t>
            </a:r>
            <a:r>
              <a:rPr lang="de-DE" sz="2800" dirty="0" err="1"/>
              <a:t>creditService</a:t>
            </a:r>
            <a:r>
              <a:rPr lang="de-DE" sz="2800" dirty="0"/>
              <a:t> = </a:t>
            </a:r>
            <a:r>
              <a:rPr lang="de-DE" sz="2800" b="1" dirty="0" err="1">
                <a:solidFill>
                  <a:srgbClr val="C00000"/>
                </a:solidFill>
              </a:rPr>
              <a:t>new</a:t>
            </a:r>
            <a:r>
              <a:rPr lang="de-DE" sz="2800" b="1" dirty="0">
                <a:solidFill>
                  <a:srgbClr val="C00000"/>
                </a:solidFill>
              </a:rPr>
              <a:t> </a:t>
            </a:r>
            <a:r>
              <a:rPr lang="de-DE" sz="2800" b="1" dirty="0" err="1">
                <a:solidFill>
                  <a:srgbClr val="C00000"/>
                </a:solidFill>
              </a:rPr>
              <a:t>CreditService</a:t>
            </a:r>
            <a:r>
              <a:rPr lang="de-DE" sz="2800" b="1" dirty="0">
                <a:solidFill>
                  <a:srgbClr val="C00000"/>
                </a:solidFill>
              </a:rPr>
              <a:t>(</a:t>
            </a:r>
            <a:r>
              <a:rPr lang="de-DE" sz="2800" b="1" dirty="0" err="1">
                <a:solidFill>
                  <a:srgbClr val="0070C0"/>
                </a:solidFill>
              </a:rPr>
              <a:t>addressValidator</a:t>
            </a:r>
            <a:r>
              <a:rPr lang="de-DE" sz="2800" b="1" dirty="0">
                <a:solidFill>
                  <a:srgbClr val="C00000"/>
                </a:solidFill>
              </a:rPr>
              <a:t>);</a:t>
            </a:r>
          </a:p>
          <a:p>
            <a:r>
              <a:rPr lang="de-DE" sz="2800" dirty="0"/>
              <a:t>		</a:t>
            </a:r>
            <a:r>
              <a:rPr lang="de-DE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creditService.dispatchCredit</a:t>
            </a:r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();</a:t>
            </a: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}</a:t>
            </a:r>
          </a:p>
          <a:p>
            <a:endParaRPr lang="de-DE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de-DE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pic>
        <p:nvPicPr>
          <p:cNvPr id="11" name="Grafik 10" descr="Nach rechts zeigender Finger, Handrücken ">
            <a:extLst>
              <a:ext uri="{FF2B5EF4-FFF2-40B4-BE49-F238E27FC236}">
                <a16:creationId xmlns:a16="http://schemas.microsoft.com/office/drawing/2014/main" id="{6A9976FB-DB29-8640-9CD8-038C85456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8875" flipH="1">
            <a:off x="9229771" y="2515207"/>
            <a:ext cx="1306835" cy="1310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1BB6E01-3DCF-0E48-9893-CC427ECBFC82}"/>
              </a:ext>
            </a:extLst>
          </p:cNvPr>
          <p:cNvSpPr/>
          <p:nvPr/>
        </p:nvSpPr>
        <p:spPr>
          <a:xfrm rot="2534203">
            <a:off x="9223165" y="2043428"/>
            <a:ext cx="3164649" cy="92333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DI</a:t>
            </a:r>
          </a:p>
        </p:txBody>
      </p:sp>
    </p:spTree>
    <p:extLst>
      <p:ext uri="{BB962C8B-B14F-4D97-AF65-F5344CB8AC3E}">
        <p14:creationId xmlns:p14="http://schemas.microsoft.com/office/powerpoint/2010/main" val="211389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895FE-F27F-094F-8303-E0FA3E6E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58" y="215847"/>
            <a:ext cx="10515600" cy="132556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?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B0B17F-BF58-764F-BB01-3BA1323F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 anchor="ctr">
            <a:normAutofit/>
          </a:bodyPr>
          <a:lstStyle/>
          <a:p>
            <a:pPr marL="285750" indent="0">
              <a:buNone/>
            </a:pPr>
            <a:endParaRPr lang="de-DE" sz="2000" dirty="0"/>
          </a:p>
          <a:p>
            <a:pPr marL="628650" indent="-342900">
              <a:buFont typeface="Arial" charset="0"/>
              <a:buChar char="•"/>
            </a:pPr>
            <a:r>
              <a:rPr lang="de-DE" dirty="0" err="1"/>
              <a:t>CreditService</a:t>
            </a:r>
            <a:r>
              <a:rPr lang="de-DE" dirty="0"/>
              <a:t> -&gt;  </a:t>
            </a:r>
            <a:r>
              <a:rPr lang="de-DE" dirty="0" err="1"/>
              <a:t>SmsService</a:t>
            </a:r>
            <a:r>
              <a:rPr lang="de-DE" dirty="0"/>
              <a:t> -&gt; </a:t>
            </a:r>
            <a:r>
              <a:rPr lang="de-DE" dirty="0" err="1"/>
              <a:t>MobileSubscriptionService</a:t>
            </a:r>
            <a:r>
              <a:rPr lang="de-DE" dirty="0"/>
              <a:t> - &gt; </a:t>
            </a:r>
            <a:r>
              <a:rPr lang="de-DE" dirty="0" err="1"/>
              <a:t>PaymentService</a:t>
            </a:r>
            <a:endParaRPr lang="de-DE" dirty="0"/>
          </a:p>
          <a:p>
            <a:pPr marL="742950" lvl="1" indent="0">
              <a:buNone/>
            </a:pPr>
            <a:endParaRPr lang="de-DE" sz="2800" dirty="0"/>
          </a:p>
          <a:p>
            <a:pPr marL="628650" indent="-342900">
              <a:buFont typeface="Arial" charset="0"/>
              <a:buChar char="•"/>
            </a:pPr>
            <a:r>
              <a:rPr lang="de-DE" dirty="0" err="1"/>
              <a:t>CreditService</a:t>
            </a:r>
            <a:r>
              <a:rPr lang="de-DE" dirty="0"/>
              <a:t> -&gt; </a:t>
            </a:r>
            <a:r>
              <a:rPr lang="de-DE" dirty="0" err="1"/>
              <a:t>PaymentService</a:t>
            </a:r>
            <a:r>
              <a:rPr lang="de-DE" dirty="0"/>
              <a:t> -&gt; </a:t>
            </a:r>
            <a:r>
              <a:rPr lang="de-DE" dirty="0" err="1"/>
              <a:t>InvoiceService</a:t>
            </a:r>
            <a:r>
              <a:rPr lang="de-DE" dirty="0"/>
              <a:t> -&gt; </a:t>
            </a:r>
            <a:r>
              <a:rPr lang="de-DE" dirty="0" err="1"/>
              <a:t>InvoiceSchedulingService</a:t>
            </a:r>
            <a:endParaRPr lang="de-DE" dirty="0"/>
          </a:p>
          <a:p>
            <a:pPr marL="1085850" lvl="1" indent="-342900">
              <a:buFont typeface="Arial" charset="0"/>
              <a:buChar char="•"/>
            </a:pPr>
            <a:endParaRPr lang="de-DE" sz="2800" dirty="0"/>
          </a:p>
          <a:p>
            <a:pPr marL="628650" indent="-342900">
              <a:buFont typeface="Arial" charset="0"/>
              <a:buChar char="•"/>
            </a:pPr>
            <a:r>
              <a:rPr lang="de-DE" dirty="0" err="1"/>
              <a:t>MobileSubscriptionService</a:t>
            </a:r>
            <a:r>
              <a:rPr lang="de-DE" dirty="0"/>
              <a:t> -&gt; </a:t>
            </a:r>
            <a:r>
              <a:rPr lang="de-DE" dirty="0" err="1"/>
              <a:t>GatewayService</a:t>
            </a:r>
            <a:r>
              <a:rPr lang="de-DE" dirty="0"/>
              <a:t> -&gt; </a:t>
            </a:r>
            <a:r>
              <a:rPr lang="de-DE" dirty="0" err="1"/>
              <a:t>InvoiceService</a:t>
            </a:r>
            <a:r>
              <a:rPr lang="de-DE" dirty="0"/>
              <a:t> -&gt;  </a:t>
            </a:r>
            <a:r>
              <a:rPr lang="de-DE" dirty="0" err="1"/>
              <a:t>AddressService</a:t>
            </a:r>
            <a:endParaRPr lang="de-DE" dirty="0"/>
          </a:p>
          <a:p>
            <a:pPr marL="742950" lvl="1" indent="0">
              <a:buNone/>
            </a:pPr>
            <a:endParaRPr lang="de-DE" sz="2200" dirty="0"/>
          </a:p>
          <a:p>
            <a:pPr marL="285750" indent="0">
              <a:buNone/>
            </a:pPr>
            <a:endParaRPr lang="de-DE" sz="2600" dirty="0"/>
          </a:p>
          <a:p>
            <a:pPr marL="285750" indent="0">
              <a:buNone/>
            </a:pPr>
            <a:endParaRPr lang="de-DE" dirty="0">
              <a:solidFill>
                <a:srgbClr val="000000"/>
              </a:solidFill>
            </a:endParaRPr>
          </a:p>
        </p:txBody>
      </p:sp>
      <p:pic>
        <p:nvPicPr>
          <p:cNvPr id="41" name="Grafik 40" descr="Ein Bild, das Person, drinnen, Wand, Tisch enthält.&#10;&#10;Automatisch generierte Beschreibung">
            <a:extLst>
              <a:ext uri="{FF2B5EF4-FFF2-40B4-BE49-F238E27FC236}">
                <a16:creationId xmlns:a16="http://schemas.microsoft.com/office/drawing/2014/main" id="{0B96A8B7-ABF3-8645-B085-6CD23CB1A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45000" y="5041953"/>
            <a:ext cx="3175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BCEC688-BE21-DC4C-A9D9-A7AE9694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Manual DI Problems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E485BFFF-0970-4025-9B20-DBD543844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828339"/>
              </p:ext>
            </p:extLst>
          </p:nvPr>
        </p:nvGraphicFramePr>
        <p:xfrm>
          <a:off x="5194300" y="470925"/>
          <a:ext cx="6513604" cy="6117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12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9BA20-FD1F-FE41-B010-3788F521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de-DE" b="1">
                <a:solidFill>
                  <a:schemeClr val="bg1"/>
                </a:solidFill>
              </a:rPr>
              <a:t>Solution for manual DI Problems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751CEC-01E9-4509-9887-D9B6A170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463" y="2989536"/>
            <a:ext cx="2603386" cy="2603386"/>
          </a:xfrm>
          <a:prstGeom prst="rect">
            <a:avLst/>
          </a:prstGeom>
          <a:effectLst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BC4B8-CB75-7E48-B64B-6998C6AD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186" y="2463074"/>
            <a:ext cx="7279477" cy="4048711"/>
          </a:xfrm>
        </p:spPr>
        <p:txBody>
          <a:bodyPr>
            <a:normAutofit lnSpcReduction="10000"/>
          </a:bodyPr>
          <a:lstStyle/>
          <a:p>
            <a:pPr marL="628650" indent="-342900">
              <a:buFont typeface="Arial" charset="0"/>
              <a:buChar char="•"/>
            </a:pPr>
            <a:r>
              <a:rPr lang="de-DE" sz="4000" dirty="0" err="1"/>
              <a:t>having</a:t>
            </a:r>
            <a:r>
              <a:rPr lang="de-DE" sz="4000" dirty="0"/>
              <a:t> an </a:t>
            </a:r>
            <a:r>
              <a:rPr lang="de-DE" sz="4000" b="1" dirty="0" err="1"/>
              <a:t>agent</a:t>
            </a:r>
            <a:r>
              <a:rPr lang="de-DE" sz="4000" b="1" dirty="0"/>
              <a:t>/</a:t>
            </a:r>
            <a:r>
              <a:rPr lang="de-DE" sz="4000" b="1" dirty="0" err="1"/>
              <a:t>factory</a:t>
            </a:r>
            <a:r>
              <a:rPr lang="de-DE" sz="4000" b="1" dirty="0"/>
              <a:t>/</a:t>
            </a:r>
            <a:r>
              <a:rPr lang="de-DE" sz="4000" b="1" dirty="0" err="1"/>
              <a:t>framework</a:t>
            </a:r>
            <a:r>
              <a:rPr lang="de-DE" sz="4000" b="1" dirty="0"/>
              <a:t>/x</a:t>
            </a:r>
          </a:p>
          <a:p>
            <a:pPr marL="285750" indent="0">
              <a:buNone/>
            </a:pPr>
            <a:endParaRPr lang="de-DE" sz="4000" b="1" dirty="0"/>
          </a:p>
          <a:p>
            <a:pPr marL="876300" lvl="1" indent="-342900">
              <a:buFont typeface="Arial" charset="0"/>
              <a:buChar char="•"/>
            </a:pP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instantiate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dependee</a:t>
            </a:r>
            <a:r>
              <a:rPr lang="de-DE" sz="4000" dirty="0"/>
              <a:t> </a:t>
            </a:r>
            <a:r>
              <a:rPr lang="de-DE" sz="4000" dirty="0" err="1"/>
              <a:t>objects</a:t>
            </a:r>
            <a:r>
              <a:rPr lang="de-DE" sz="4000" dirty="0"/>
              <a:t> </a:t>
            </a:r>
          </a:p>
          <a:p>
            <a:pPr marL="876300" lvl="1" indent="-342900">
              <a:buFont typeface="Arial" charset="0"/>
              <a:buChar char="•"/>
            </a:pPr>
            <a:endParaRPr lang="de-DE" sz="4000" dirty="0"/>
          </a:p>
          <a:p>
            <a:pPr marL="876300" lvl="1" indent="-342900">
              <a:buFont typeface="Arial" charset="0"/>
              <a:buChar char="•"/>
            </a:pPr>
            <a:r>
              <a:rPr lang="de-DE" sz="4000" dirty="0"/>
              <a:t> </a:t>
            </a:r>
            <a:r>
              <a:rPr lang="de-DE" sz="4000" dirty="0" err="1"/>
              <a:t>resolve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dependencies</a:t>
            </a:r>
            <a:endParaRPr lang="de-DE" sz="40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2307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5E74B-AD45-7C4B-8876-61507E2A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05" y="265734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b="1"/>
              <a:t>IoC / DI</a:t>
            </a:r>
            <a:endParaRPr lang="de-DE" sz="4800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0B215-A01E-294E-A30C-25DD8D45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sz="4000"/>
              <a:t>The process</a:t>
            </a:r>
          </a:p>
          <a:p>
            <a:pPr marL="1085850" lvl="1" indent="-342900">
              <a:buFont typeface="Arial" charset="0"/>
              <a:buChar char="•"/>
            </a:pPr>
            <a:r>
              <a:rPr lang="de-DE" sz="4000"/>
              <a:t>of letting out our control in the instantiation of dependent objects and configuring the object graph is </a:t>
            </a:r>
            <a:r>
              <a:rPr lang="de-DE" sz="4000" b="1" u="sng">
                <a:solidFill>
                  <a:srgbClr val="FF0000"/>
                </a:solidFill>
              </a:rPr>
              <a:t>Inversion of Control (IoC)</a:t>
            </a:r>
          </a:p>
          <a:p>
            <a:pPr marL="1085850" lvl="1" indent="-342900">
              <a:buFont typeface="Arial" charset="0"/>
              <a:buChar char="•"/>
            </a:pPr>
            <a:endParaRPr lang="de-DE" sz="4000" b="1" u="sng">
              <a:solidFill>
                <a:srgbClr val="FF0000"/>
              </a:solidFill>
            </a:endParaRPr>
          </a:p>
          <a:p>
            <a:pPr marL="1085850" lvl="1" indent="-342900">
              <a:buFont typeface="Arial" charset="0"/>
              <a:buChar char="•"/>
            </a:pPr>
            <a:r>
              <a:rPr lang="de-DE" sz="4000"/>
              <a:t>of resolving the dependencies is called </a:t>
            </a:r>
            <a:r>
              <a:rPr lang="de-DE" sz="4000" b="1"/>
              <a:t>Dependency Injection (DI)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509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E2E87F-5758-C045-8953-A32DD484E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e-DE">
                <a:solidFill>
                  <a:schemeClr val="bg1"/>
                </a:solidFill>
              </a:rPr>
              <a:t>Dependency Injection in Spring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427C71-738D-40C0-A9E8-A737187C2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DC0BAE-9BEB-5748-B71E-E0BBAD82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299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C9AF7-C04D-B34D-8059-0BF4E04A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60"/>
            <a:ext cx="10515600" cy="1325563"/>
          </a:xfrm>
        </p:spPr>
        <p:txBody>
          <a:bodyPr/>
          <a:lstStyle/>
          <a:p>
            <a:r>
              <a:rPr lang="de-DE" dirty="0"/>
              <a:t>Spring Bean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3E104-6630-8F45-A7B5-A82713A1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Plain</a:t>
            </a:r>
            <a:r>
              <a:rPr lang="de-DE" dirty="0"/>
              <a:t> Old Java </a:t>
            </a:r>
            <a:r>
              <a:rPr lang="de-DE" dirty="0" err="1"/>
              <a:t>Object</a:t>
            </a:r>
            <a:r>
              <a:rPr lang="de-DE" dirty="0"/>
              <a:t> (POJO)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/will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sz="3600" b="1" dirty="0" err="1">
                <a:solidFill>
                  <a:srgbClr val="C00000"/>
                </a:solidFill>
              </a:rPr>
              <a:t>managed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Spring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u="sng" dirty="0">
                <a:solidFill>
                  <a:schemeClr val="accent1"/>
                </a:solidFill>
              </a:rPr>
              <a:t>Spring Bean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E950A1D9-5029-9A47-96ED-0AB15739FC34}"/>
              </a:ext>
            </a:extLst>
          </p:cNvPr>
          <p:cNvSpPr/>
          <p:nvPr/>
        </p:nvSpPr>
        <p:spPr>
          <a:xfrm>
            <a:off x="4446090" y="3141632"/>
            <a:ext cx="2641602" cy="3351243"/>
          </a:xfrm>
          <a:prstGeom prst="can">
            <a:avLst/>
          </a:prstGeom>
          <a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r>
              <a:rPr lang="de-CH" dirty="0">
                <a:solidFill>
                  <a:schemeClr val="tx2"/>
                </a:solidFill>
              </a:rPr>
              <a:t>S</a:t>
            </a:r>
            <a:r>
              <a:rPr lang="de-DE" dirty="0" err="1">
                <a:solidFill>
                  <a:schemeClr val="tx2"/>
                </a:solidFill>
              </a:rPr>
              <a:t>pring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A47348-32EF-C946-A8FB-E96763F2B338}"/>
              </a:ext>
            </a:extLst>
          </p:cNvPr>
          <p:cNvSpPr/>
          <p:nvPr/>
        </p:nvSpPr>
        <p:spPr>
          <a:xfrm>
            <a:off x="843140" y="4440735"/>
            <a:ext cx="1358153" cy="753036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SimpleCar</a:t>
            </a:r>
            <a:endParaRPr lang="de-DE" dirty="0"/>
          </a:p>
        </p:txBody>
      </p:sp>
      <p:cxnSp>
        <p:nvCxnSpPr>
          <p:cNvPr id="8" name="Gekrümmte Verbindung 7">
            <a:extLst>
              <a:ext uri="{FF2B5EF4-FFF2-40B4-BE49-F238E27FC236}">
                <a16:creationId xmlns:a16="http://schemas.microsoft.com/office/drawing/2014/main" id="{D0A1EBC4-6498-AA45-8EB3-5ACAB4E1AECF}"/>
              </a:ext>
            </a:extLst>
          </p:cNvPr>
          <p:cNvCxnSpPr/>
          <p:nvPr/>
        </p:nvCxnSpPr>
        <p:spPr>
          <a:xfrm flipV="1">
            <a:off x="6511095" y="3194383"/>
            <a:ext cx="2770094" cy="1613647"/>
          </a:xfrm>
          <a:prstGeom prst="curvedConnector3">
            <a:avLst/>
          </a:prstGeom>
          <a:ln cap="sq">
            <a:prstDash val="dash"/>
            <a:bevel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AF60104-4342-6B43-AF00-A9A355248DCC}"/>
              </a:ext>
            </a:extLst>
          </p:cNvPr>
          <p:cNvSpPr txBox="1"/>
          <p:nvPr/>
        </p:nvSpPr>
        <p:spPr>
          <a:xfrm>
            <a:off x="9332489" y="2918904"/>
            <a:ext cx="1629583" cy="65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SimpleCar</a:t>
            </a:r>
            <a:r>
              <a:rPr lang="de-CH" dirty="0"/>
              <a:t> Bean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3C74E5-B7BD-B341-9570-763723D3F1D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446090" y="3742791"/>
            <a:ext cx="2641602" cy="27500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19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8 -0.04745 C 0.0207 -0.07916 0.02083 -0.11111 0.02174 -0.14305 C 0.02214 -0.15486 0.0237 -0.15393 0.02669 -0.16319 C 0.02786 -0.16712 0.02852 -0.17129 0.02995 -0.17476 C 0.03411 -0.18541 0.03464 -0.18194 0.03971 -0.18935 C 0.05794 -0.21643 0.03242 -0.18217 0.04948 -0.20393 C 0.05169 -0.20671 0.05391 -0.20949 0.05599 -0.2125 C 0.05768 -0.21527 0.05898 -0.21898 0.06094 -0.22129 C 0.06237 -0.22291 0.06419 -0.22314 0.06576 -0.22407 C 0.09701 -0.26111 0.05781 -0.21643 0.08372 -0.24143 C 0.08711 -0.2449 0.08984 -0.25092 0.09349 -0.253 L 0.1082 -0.2618 C 0.10977 -0.26273 0.11133 -0.26412 0.11302 -0.26458 C 0.11576 -0.26574 0.11849 -0.26643 0.12122 -0.26759 C 0.12292 -0.26828 0.12448 -0.2699 0.12617 -0.27037 C 0.13151 -0.27199 0.13698 -0.27222 0.14245 -0.27337 C 0.1457 -0.27407 0.14896 -0.27523 0.15221 -0.27615 C 0.2043 -0.27384 0.19766 -0.27847 0.22721 -0.27037 C 0.25052 -0.26412 0.22148 -0.27199 0.25 -0.2618 L 0.26641 -0.25601 C 0.27148 -0.25 0.27357 -0.24722 0.27943 -0.24143 C 0.28151 -0.23935 0.28385 -0.23796 0.28594 -0.23564 C 0.29479 -0.22592 0.2901 -0.22916 0.2974 -0.21828 C 0.29948 -0.21527 0.30169 -0.2125 0.30391 -0.20972 C 0.30859 -0.2037 0.3099 -0.20393 0.31367 -0.19513 C 0.31602 -0.18958 0.31797 -0.18356 0.32018 -0.17777 L 0.32669 -0.16041 L 0.32995 -0.15162 L 0.3332 -0.14305 C 0.34128 -0.08541 0.3349 -0.13541 0.3349 0.01065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528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B4D61F-C50E-AF48-A031-D07CC518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IoC Container</a:t>
            </a:r>
          </a:p>
        </p:txBody>
      </p:sp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C63029B2-ECCC-41A2-B5C4-D102118526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1456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598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E2813-4E12-0647-972E-5259D75A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076"/>
            <a:ext cx="10515600" cy="1325563"/>
          </a:xfrm>
        </p:spPr>
        <p:txBody>
          <a:bodyPr/>
          <a:lstStyle/>
          <a:p>
            <a:r>
              <a:rPr lang="de-DE" dirty="0" err="1"/>
              <a:t>IoC</a:t>
            </a:r>
            <a:r>
              <a:rPr lang="de-DE" dirty="0"/>
              <a:t> Container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C6A8637-13DF-AC4F-B178-9D213108ACDB}"/>
              </a:ext>
            </a:extLst>
          </p:cNvPr>
          <p:cNvCxnSpPr>
            <a:cxnSpLocks/>
          </p:cNvCxnSpPr>
          <p:nvPr/>
        </p:nvCxnSpPr>
        <p:spPr>
          <a:xfrm flipV="1">
            <a:off x="1504950" y="2406619"/>
            <a:ext cx="1781175" cy="763289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Zylinder 21">
            <a:extLst>
              <a:ext uri="{FF2B5EF4-FFF2-40B4-BE49-F238E27FC236}">
                <a16:creationId xmlns:a16="http://schemas.microsoft.com/office/drawing/2014/main" id="{39318730-F5FC-B14F-ADD4-2BAB910F5BBA}"/>
              </a:ext>
            </a:extLst>
          </p:cNvPr>
          <p:cNvSpPr/>
          <p:nvPr/>
        </p:nvSpPr>
        <p:spPr>
          <a:xfrm>
            <a:off x="7023102" y="3090305"/>
            <a:ext cx="2641602" cy="3351243"/>
          </a:xfrm>
          <a:prstGeom prst="can">
            <a:avLst/>
          </a:pr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66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effectLst>
            <a:glow rad="228600">
              <a:schemeClr val="accent1">
                <a:alpha val="40000"/>
              </a:schemeClr>
            </a:glow>
            <a:outerShdw blurRad="279400" dist="50800" dir="5400000" sx="102000" sy="102000" algn="ctr" rotWithShape="0">
              <a:srgbClr val="000000">
                <a:alpha val="9200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endParaRPr lang="de-DE" dirty="0">
              <a:solidFill>
                <a:schemeClr val="tx2"/>
              </a:solidFill>
            </a:endParaRPr>
          </a:p>
          <a:p>
            <a:pPr algn="ctr"/>
            <a:r>
              <a:rPr lang="de-CH" dirty="0">
                <a:solidFill>
                  <a:schemeClr val="tx2"/>
                </a:solidFill>
              </a:rPr>
              <a:t>S</a:t>
            </a:r>
            <a:r>
              <a:rPr lang="de-DE" dirty="0" err="1">
                <a:solidFill>
                  <a:schemeClr val="tx2"/>
                </a:solidFill>
              </a:rPr>
              <a:t>pring</a:t>
            </a:r>
            <a:endParaRPr lang="de-DE" dirty="0">
              <a:solidFill>
                <a:schemeClr val="tx2"/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ED5E74E-5062-E84E-9BB9-050917EEF787}"/>
              </a:ext>
            </a:extLst>
          </p:cNvPr>
          <p:cNvCxnSpPr>
            <a:cxnSpLocks noChangeAspect="1"/>
          </p:cNvCxnSpPr>
          <p:nvPr/>
        </p:nvCxnSpPr>
        <p:spPr>
          <a:xfrm>
            <a:off x="7487900" y="4765926"/>
            <a:ext cx="76012" cy="72211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6F8390A-43CD-2249-90A8-FBC4CC780363}"/>
              </a:ext>
            </a:extLst>
          </p:cNvPr>
          <p:cNvCxnSpPr>
            <a:cxnSpLocks/>
          </p:cNvCxnSpPr>
          <p:nvPr/>
        </p:nvCxnSpPr>
        <p:spPr>
          <a:xfrm flipH="1">
            <a:off x="7831785" y="5860390"/>
            <a:ext cx="1192270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272AB2D-54C3-794F-928A-52022487FFBE}"/>
              </a:ext>
            </a:extLst>
          </p:cNvPr>
          <p:cNvCxnSpPr>
            <a:cxnSpLocks/>
          </p:cNvCxnSpPr>
          <p:nvPr/>
        </p:nvCxnSpPr>
        <p:spPr>
          <a:xfrm flipH="1" flipV="1">
            <a:off x="9024055" y="4804042"/>
            <a:ext cx="94548" cy="68580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C8388F9-8D4F-6944-803C-94A41B8ADCB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504950" y="3195891"/>
            <a:ext cx="1717132" cy="159804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A6805D-CAAA-FE4D-91BB-A88FB2D6CDBE}"/>
              </a:ext>
            </a:extLst>
          </p:cNvPr>
          <p:cNvCxnSpPr>
            <a:cxnSpLocks/>
          </p:cNvCxnSpPr>
          <p:nvPr/>
        </p:nvCxnSpPr>
        <p:spPr>
          <a:xfrm flipV="1">
            <a:off x="1504950" y="5180226"/>
            <a:ext cx="1707368" cy="61097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2C1AEDB3-4E4C-1143-94DC-09A5CF520D0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013338" y="3592840"/>
            <a:ext cx="2641602" cy="2750084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74A2505-1A6F-604D-9313-873DC26DF58F}"/>
              </a:ext>
            </a:extLst>
          </p:cNvPr>
          <p:cNvSpPr/>
          <p:nvPr/>
        </p:nvSpPr>
        <p:spPr>
          <a:xfrm>
            <a:off x="3286124" y="1828800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CD7F1-8B38-EB44-B2D2-A0C115E02DE0}"/>
              </a:ext>
            </a:extLst>
          </p:cNvPr>
          <p:cNvSpPr/>
          <p:nvPr/>
        </p:nvSpPr>
        <p:spPr>
          <a:xfrm>
            <a:off x="838199" y="3056334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87706-AD6D-4649-9153-8A7D77C30BF8}"/>
              </a:ext>
            </a:extLst>
          </p:cNvPr>
          <p:cNvSpPr/>
          <p:nvPr/>
        </p:nvSpPr>
        <p:spPr>
          <a:xfrm>
            <a:off x="838199" y="5619750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732172-A323-514F-8325-28CB72BED1D4}"/>
              </a:ext>
            </a:extLst>
          </p:cNvPr>
          <p:cNvSpPr/>
          <p:nvPr/>
        </p:nvSpPr>
        <p:spPr>
          <a:xfrm>
            <a:off x="3114674" y="4691063"/>
            <a:ext cx="733425" cy="70246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544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-0.03797 C 0.01341 -0.04445 0.01497 -0.05163 0.01758 -0.05741 C 0.0207 -0.06482 0.02487 -0.07038 0.02851 -0.07686 C 0.03737 -0.09283 0.03229 -0.08519 0.04414 -0.09908 C 0.0457 -0.10093 0.047 -0.10371 0.04883 -0.10463 C 0.05039 -0.10556 0.05195 -0.10649 0.05351 -0.10741 C 0.0556 -0.10926 0.05768 -0.11112 0.05976 -0.11297 C 0.06133 -0.11482 0.06263 -0.11737 0.06445 -0.11852 C 0.06692 -0.12038 0.06966 -0.12038 0.07226 -0.1213 C 0.07539 -0.125 0.07799 -0.13079 0.08164 -0.13241 C 0.08372 -0.13334 0.0858 -0.13426 0.08789 -0.13519 C 0.08945 -0.13612 0.09088 -0.13727 0.09258 -0.13797 C 0.09505 -0.13913 0.09778 -0.13982 0.10039 -0.14075 C 0.10195 -0.14167 0.10338 -0.14306 0.10508 -0.14352 C 0.10859 -0.14491 0.11237 -0.14538 0.11601 -0.1463 C 0.13112 -0.14538 0.14622 -0.14538 0.16133 -0.14352 C 0.16341 -0.14352 0.16549 -0.1419 0.16758 -0.14075 C 0.17474 -0.13727 0.17317 -0.13681 0.18164 -0.12686 C 0.18476 -0.12315 0.18776 -0.11945 0.19101 -0.11575 C 0.19349 -0.11297 0.19622 -0.11042 0.19883 -0.10741 C 0.20312 -0.10232 0.20755 -0.09746 0.21133 -0.09075 C 0.21263 -0.08843 0.21302 -0.08496 0.21445 -0.08241 C 0.22474 -0.06413 0.21679 -0.08403 0.22539 -0.06575 C 0.23086 -0.05394 0.22643 -0.06181 0.23008 -0.04908 C 0.2401 -0.01343 0.22526 -0.07362 0.23633 -0.02963 C 0.2414 -0.00926 0.23698 -0.02223 0.24258 -0.00741 C 0.2431 -0.00371 0.24323 4.81481E-6 0.24414 0.0037 C 0.24583 0.01134 0.24922 0.01782 0.25039 0.02592 C 0.25234 0.04027 0.25065 0.03379 0.25508 0.04537 C 0.25625 0.0537 0.25612 0.05833 0.25976 0.06481 C 0.26106 0.06712 0.26289 0.06805 0.26445 0.07037 C 0.26614 0.07268 0.26718 0.07638 0.26914 0.0787 C 0.27044 0.08032 0.27226 0.08009 0.27383 0.08148 C 0.27539 0.08287 0.27682 0.08541 0.27851 0.08703 C 0.27994 0.08819 0.28151 0.08888 0.2832 0.08981 C 0.28724 0.09166 0.29153 0.09351 0.2957 0.09537 L 0.3082 0.10092 C 0.31028 0.10185 0.31237 0.10231 0.31445 0.1037 L 0.31914 0.10648 C 0.31966 0.11574 0.31718 0.12708 0.3207 0.13425 C 0.32396 0.14097 0.33099 0.12685 0.3332 0.12314 " pathEditMode="relative" ptsTypes="AAAAAAAAAAAAAAAAAAAAAAAAAAAAAAAAAAA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4282 C 0.00898 -0.07153 0.00937 -0.10069 0.01211 -0.12893 C 0.01302 -0.13889 0.01588 -0.14768 0.01836 -0.15671 C 0.0237 -0.17754 0.02982 -0.19745 0.03555 -0.21782 C 0.05065 -0.27176 0.03489 -0.21921 0.05898 -0.28449 C 0.06393 -0.29815 0.06745 -0.31342 0.07305 -0.32616 C 0.08216 -0.34768 0.09336 -0.3662 0.10273 -0.38727 C 0.11575 -0.41713 0.12487 -0.45301 0.14023 -0.47893 L 0.17773 -0.54282 C 0.18437 -0.55463 0.20937 -0.60069 0.21836 -0.61227 C 0.23034 -0.62801 0.24114 -0.64676 0.2543 -0.65949 C 0.32252 -0.72708 0.25247 -0.66134 0.29961 -0.69838 C 0.30338 -0.70162 0.30651 -0.70694 0.31055 -0.70949 C 0.31497 -0.7125 0.31992 -0.71319 0.32461 -0.71504 C 0.32825 -0.7169 0.33177 -0.71898 0.33541 -0.7206 C 0.34857 -0.72662 0.34831 -0.72592 0.36055 -0.72893 L 0.44961 -0.72338 C 0.45221 -0.72338 0.45495 -0.72268 0.45742 -0.7206 C 0.46081 -0.71805 0.46367 -0.71366 0.4668 -0.70949 C 0.48424 -0.6868 0.47682 -0.6993 0.48398 -0.68171 C 0.48541 -0.67801 0.48724 -0.67477 0.48867 -0.6706 C 0.49101 -0.66366 0.49492 -0.64838 0.49492 -0.64838 C 0.4957 -0.6412 0.49765 -0.62477 0.49805 -0.61782 C 0.50208 -0.54074 0.49739 -0.6037 0.50117 -0.55671 C 0.50182 -0.53796 0.50195 -0.51296 0.5043 -0.49282 C 0.50456 -0.49004 0.50534 -0.4875 0.50586 -0.48449 C 0.5069 -0.47824 0.50807 -0.47176 0.50898 -0.46504 C 0.51172 -0.44352 0.50911 -0.45486 0.51211 -0.43727 C 0.51302 -0.43171 0.51432 -0.42639 0.51523 -0.4206 C 0.51719 -0.40648 0.51549 -0.41273 0.51992 -0.40116 C 0.52044 -0.39004 0.5207 -0.37893 0.52148 -0.36782 C 0.52174 -0.36412 0.52252 -0.36065 0.52305 -0.35671 C 0.52357 -0.35139 0.52409 -0.3456 0.52461 -0.34004 C 0.52409 -0.32523 0.52383 -0.31041 0.52305 -0.2956 C 0.52278 -0.2919 0.52187 -0.28842 0.52148 -0.28449 C 0.52031 -0.27361 0.5194 -0.26227 0.51836 -0.25116 C 0.51653 -0.23287 0.5168 -0.24028 0.5168 -0.22893 " pathEditMode="relative" ptsTypes="AAAAAAAAAAAAAAAAAAAAAAAAAAAAAAAAAAA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-0.03449 C 0.01862 -0.03634 0.02292 -0.0375 0.02695 -0.04004 C 0.03125 -0.04305 0.03529 -0.04745 0.03945 -0.05115 L 0.04883 -0.05949 C 0.05195 -0.06226 0.05508 -0.06481 0.0582 -0.06782 C 0.06185 -0.07152 0.06536 -0.07569 0.06914 -0.07893 C 0.09075 -0.09838 0.06862 -0.07592 0.09414 -0.0956 C 0.09792 -0.09861 0.1013 -0.10324 0.10508 -0.10671 C 0.10911 -0.11064 0.11328 -0.11481 0.11758 -0.11782 C 0.14414 -0.13773 0.12552 -0.12152 0.15508 -0.13726 C 0.16042 -0.14027 0.16536 -0.14537 0.1707 -0.14838 C 0.18984 -0.15995 0.19362 -0.15949 0.21289 -0.16782 C 0.23932 -0.17963 0.23294 -0.17916 0.25977 -0.18726 C 0.26693 -0.18958 0.27422 -0.19143 0.28164 -0.19282 C 0.2888 -0.19421 0.29622 -0.19467 0.30352 -0.1956 C 0.30924 -0.19652 0.31497 -0.19745 0.3207 -0.19838 C 0.34831 -0.19652 0.37591 -0.19629 0.40352 -0.19282 C 0.40898 -0.19236 0.41276 -0.18588 0.41602 -0.17893 C 0.41719 -0.17638 0.41797 -0.17338 0.41914 -0.1706 C 0.42057 -0.16689 0.42227 -0.16342 0.42383 -0.15949 C 0.42591 -0.15416 0.42838 -0.14884 0.43008 -0.14282 C 0.43555 -0.12338 0.43581 -0.12407 0.43945 -0.10671 C 0.44206 -0.09444 0.4401 -0.10208 0.44258 -0.08726 C 0.44349 -0.08171 0.44505 -0.07638 0.4457 -0.0706 C 0.44622 -0.06597 0.44674 -0.06157 0.44727 -0.05671 C 0.44779 -0.05138 0.44818 -0.0456 0.44883 -0.04004 C 0.44922 -0.03634 0.44987 -0.03263 0.45039 -0.02893 C 0.44987 0.01459 0.44883 0.05787 0.44883 0.10162 C 0.44883 0.10811 0.45 0.11436 0.45039 0.12107 C 0.45299 0.17894 0.4487 0.15417 0.45352 0.1794 C 0.45404 0.18588 0.4543 0.19237 0.45508 0.19885 C 0.45586 0.20649 0.45677 0.21112 0.4582 0.21829 C 0.45391 0.27917 0.45547 0.24769 0.45352 0.31274 C 0.45299 0.30996 0.45352 0.3044 0.45195 0.3044 C 0.45 0.3044 0.44883 0.30926 0.44883 0.31274 C 0.44883 0.31598 0.45195 0.32107 0.45195 0.32107 " pathEditMode="relative" ptsTypes="AAAAAAAAAAAAAAAAAAAAAAAAAAAAAAAAAA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301 C 0.0043 -0.00185 0.00846 -0.00023 0.01289 -0.00023 C 0.01732 -0.00023 0.02943 -0.00718 0.03255 -0.00833 C 0.03737 -0.00972 0.04232 -0.00972 0.04726 -0.01111 C 0.05221 -0.0125 0.0569 -0.01528 0.06198 -0.01667 C 0.07396 -0.01921 0.08594 -0.01898 0.09791 -0.02222 C 0.11211 -0.02593 0.12617 -0.03125 0.14049 -0.0331 C 0.18073 -0.03796 0.1556 -0.03542 0.21562 -0.0382 L 0.38073 -0.03588 C 0.38737 -0.03542 0.39388 -0.03241 0.40052 -0.03032 C 0.40729 -0.02801 0.43828 -0.01782 0.44622 -0.01389 C 0.45182 -0.01088 0.45703 -0.00602 0.46263 -0.00301 C 0.46992 0.00139 0.49388 0.01018 0.50026 0.01643 C 0.50755 0.02407 0.5181 0.03287 0.52474 0.04398 C 0.52604 0.0463 0.52656 0.04954 0.52786 0.05208 C 0.52943 0.05532 0.53138 0.05741 0.53294 0.06042 C 0.53463 0.06481 0.53607 0.06991 0.53776 0.0743 C 0.53867 0.07731 0.5401 0.07986 0.54101 0.08241 C 0.54166 0.08518 0.5418 0.08819 0.54258 0.09074 C 0.54362 0.09375 0.54505 0.0963 0.54596 0.09884 C 0.54778 0.10532 0.54831 0.11481 0.54922 0.12083 C 0.54961 0.12384 0.55039 0.12639 0.55091 0.1294 C 0.55143 0.14305 0.54948 0.15764 0.55247 0.17037 C 0.55338 0.17523 0.55807 0.17245 0.56068 0.17315 C 0.56237 0.17407 0.56393 0.175 0.56562 0.17593 C 0.57148 0.18148 0.57122 0.18449 0.57708 0.19259 C 0.57838 0.19491 0.58047 0.19583 0.5819 0.19815 C 0.58385 0.20162 0.58489 0.20579 0.58672 0.20903 C 0.59101 0.21667 0.59557 0.22384 0.59987 0.23102 L 0.61458 0.25579 C 0.62031 0.26528 0.61953 0.26343 0.62448 0.275 C 0.62656 0.28055 0.62916 0.28588 0.63086 0.29143 C 0.63216 0.29514 0.63294 0.2993 0.63424 0.30278 C 0.63568 0.30648 0.63776 0.30972 0.63919 0.31366 C 0.64049 0.31782 0.64075 0.32315 0.64245 0.32731 C 0.64453 0.33356 0.64883 0.3375 0.65221 0.34097 C 0.65898 0.35856 0.65482 0.35787 0.66055 0.35787 " pathEditMode="relative" rAng="0" ptsTypes="AAAAAAAAAAAAAAAAAAAAAAAAAAAAAAAAAAA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21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 animBg="1"/>
      <p:bldP spid="6" grpId="0" animBg="1"/>
      <p:bldP spid="5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50D721-A771-D446-844E-08D27E1D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IoC container in Spring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73A0D5C-0045-4CDD-A14E-CAB81CD234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2440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 descr="Nach rechts zeigender Finger, Handrücken ">
            <a:extLst>
              <a:ext uri="{FF2B5EF4-FFF2-40B4-BE49-F238E27FC236}">
                <a16:creationId xmlns:a16="http://schemas.microsoft.com/office/drawing/2014/main" id="{408457C3-A93A-0247-9396-869D6D92E0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388930" flipH="1">
            <a:off x="10013035" y="3250682"/>
            <a:ext cx="98068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66CEBE-BB01-6744-B6AA-FF33305F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IoC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configuration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metadata</a:t>
            </a:r>
            <a:endParaRPr lang="de-DE" dirty="0">
              <a:solidFill>
                <a:schemeClr val="accent1"/>
              </a:solidFill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6514B7-2880-9746-9B96-8FAE8F6C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533478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IoC</a:t>
            </a:r>
            <a:r>
              <a:rPr lang="de-DE" dirty="0"/>
              <a:t> Container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Configuration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Metadata</a:t>
            </a:r>
            <a:endParaRPr lang="de-DE" b="1" dirty="0">
              <a:solidFill>
                <a:srgbClr val="C00000"/>
              </a:solidFill>
            </a:endParaRPr>
          </a:p>
          <a:p>
            <a:endParaRPr lang="de-DE" sz="2400" b="1" dirty="0"/>
          </a:p>
          <a:p>
            <a:pPr marL="0" indent="0">
              <a:buNone/>
            </a:pPr>
            <a:endParaRPr lang="de-DE" sz="2400" b="1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71849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F4A0A-EE3E-6F49-916D-522EE206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de-DE"/>
              <a:t>Configuration metadata types</a:t>
            </a: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540EA25B-89F3-447D-B7EA-EAAB643CB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83311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30FA17DD-1E90-1043-960A-32FB2D3E6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155506"/>
                  </p:ext>
                </p:extLst>
              </p:nvPr>
            </p:nvGraphicFramePr>
            <p:xfrm>
              <a:off x="1386136" y="2571748"/>
              <a:ext cx="2823007" cy="3437921"/>
            </p:xfrm>
            <a:graphic>
              <a:graphicData uri="http://schemas.microsoft.com/office/powerpoint/2016/slidezoom">
                <pslz:sldZm>
                  <pslz:sldZmObj sldId="299" cId="476708427">
                    <pslz:zmPr id="{8F08736B-E50D-814A-ACF1-72FE7E1106AB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3007" cy="343792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0FA17DD-1E90-1043-960A-32FB2D3E6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6136" y="2571748"/>
                <a:ext cx="2823007" cy="343792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63D9D710-FC14-E345-B22D-BE3CC747FC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033498"/>
                  </p:ext>
                </p:extLst>
              </p:nvPr>
            </p:nvGraphicFramePr>
            <p:xfrm>
              <a:off x="8606971" y="2523770"/>
              <a:ext cx="2429879" cy="3341084"/>
            </p:xfrm>
            <a:graphic>
              <a:graphicData uri="http://schemas.microsoft.com/office/powerpoint/2016/slidezoom">
                <pslz:sldZm>
                  <pslz:sldZmObj sldId="300" cId="2346888305">
                    <pslz:zmPr id="{7498DB28-E270-AF4C-95C2-1354490618A6}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29879" cy="33410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3D9D710-FC14-E345-B22D-BE3CC747FC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6971" y="2523770"/>
                <a:ext cx="2429879" cy="33410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99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56C2-9296-AB47-8642-2E9579AE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XML </a:t>
            </a:r>
            <a:r>
              <a:rPr lang="de-DE" dirty="0" err="1"/>
              <a:t>Configuration</a:t>
            </a:r>
            <a:r>
              <a:rPr lang="de-DE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DD4ACF8-DC80-B442-9305-7A090E12C19F}"/>
              </a:ext>
            </a:extLst>
          </p:cNvPr>
          <p:cNvSpPr/>
          <p:nvPr/>
        </p:nvSpPr>
        <p:spPr>
          <a:xfrm>
            <a:off x="838200" y="1567542"/>
            <a:ext cx="1067162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&lt;?</a:t>
            </a:r>
            <a:r>
              <a:rPr lang="de-DE" sz="2400" dirty="0" err="1"/>
              <a:t>xml</a:t>
            </a:r>
            <a:r>
              <a:rPr lang="de-DE" sz="2400" dirty="0"/>
              <a:t> </a:t>
            </a:r>
            <a:r>
              <a:rPr lang="de-DE" sz="2400" dirty="0" err="1"/>
              <a:t>version</a:t>
            </a:r>
            <a:r>
              <a:rPr lang="de-DE" sz="2400" dirty="0"/>
              <a:t>="1.0" </a:t>
            </a:r>
            <a:r>
              <a:rPr lang="de-DE" sz="2400" dirty="0" err="1"/>
              <a:t>encoding</a:t>
            </a:r>
            <a:r>
              <a:rPr lang="de-DE" sz="2400" dirty="0"/>
              <a:t>="UTF-8"?&gt;</a:t>
            </a:r>
          </a:p>
          <a:p>
            <a:r>
              <a:rPr lang="de-DE" sz="2800" dirty="0"/>
              <a:t>&lt;</a:t>
            </a:r>
            <a:r>
              <a:rPr lang="de-DE" sz="2800" dirty="0" err="1"/>
              <a:t>beans</a:t>
            </a:r>
            <a:r>
              <a:rPr lang="de-DE" sz="2800" dirty="0"/>
              <a:t> </a:t>
            </a:r>
            <a:r>
              <a:rPr lang="de-DE" sz="2000" dirty="0" err="1"/>
              <a:t>xmlns</a:t>
            </a:r>
            <a:r>
              <a:rPr lang="de-DE" sz="2000" dirty="0"/>
              <a:t>="http://</a:t>
            </a:r>
            <a:r>
              <a:rPr lang="de-DE" sz="2000" dirty="0" err="1"/>
              <a:t>www.springframework.org</a:t>
            </a:r>
            <a:r>
              <a:rPr lang="de-DE" sz="2000" dirty="0"/>
              <a:t>/</a:t>
            </a:r>
            <a:r>
              <a:rPr lang="de-DE" sz="2000" dirty="0" err="1"/>
              <a:t>schema</a:t>
            </a:r>
            <a:r>
              <a:rPr lang="de-DE" sz="2000" dirty="0"/>
              <a:t>/</a:t>
            </a:r>
            <a:r>
              <a:rPr lang="de-DE" sz="2000" dirty="0" err="1"/>
              <a:t>beans</a:t>
            </a:r>
            <a:r>
              <a:rPr lang="de-DE" sz="2000" dirty="0"/>
              <a:t>"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xmlns:xsi</a:t>
            </a:r>
            <a:r>
              <a:rPr lang="de-DE" sz="2000" dirty="0"/>
              <a:t>="http://www.w3.org/2001/</a:t>
            </a:r>
            <a:r>
              <a:rPr lang="de-DE" sz="2000" dirty="0" err="1"/>
              <a:t>XMLSchema-instance</a:t>
            </a:r>
            <a:r>
              <a:rPr lang="de-DE" sz="2000" dirty="0"/>
              <a:t>"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xsi:schemaLocation</a:t>
            </a:r>
            <a:r>
              <a:rPr lang="de-DE" sz="2000" dirty="0"/>
              <a:t>="http://</a:t>
            </a:r>
            <a:r>
              <a:rPr lang="de-DE" sz="2000" dirty="0" err="1"/>
              <a:t>www.springframework.org</a:t>
            </a:r>
            <a:r>
              <a:rPr lang="de-DE" sz="2000" dirty="0"/>
              <a:t>/</a:t>
            </a:r>
            <a:r>
              <a:rPr lang="de-DE" sz="2000" dirty="0" err="1"/>
              <a:t>schema</a:t>
            </a:r>
            <a:r>
              <a:rPr lang="de-DE" sz="2000" dirty="0"/>
              <a:t>/</a:t>
            </a:r>
            <a:r>
              <a:rPr lang="de-DE" sz="2000" dirty="0" err="1"/>
              <a:t>beans</a:t>
            </a:r>
            <a:r>
              <a:rPr lang="de-DE" sz="2000" dirty="0"/>
              <a:t> http://</a:t>
            </a:r>
            <a:r>
              <a:rPr lang="de-DE" sz="2000" dirty="0" err="1"/>
              <a:t>www.springframework.org</a:t>
            </a:r>
            <a:r>
              <a:rPr lang="de-DE" sz="2000" dirty="0"/>
              <a:t>/</a:t>
            </a:r>
            <a:r>
              <a:rPr lang="de-DE" sz="2000" dirty="0" err="1"/>
              <a:t>schema</a:t>
            </a:r>
            <a:r>
              <a:rPr lang="de-DE" sz="2000" dirty="0"/>
              <a:t>/</a:t>
            </a:r>
            <a:r>
              <a:rPr lang="de-DE" sz="2000" dirty="0" err="1"/>
              <a:t>beans</a:t>
            </a:r>
            <a:r>
              <a:rPr lang="de-DE" sz="2000" dirty="0"/>
              <a:t>/spring-</a:t>
            </a:r>
            <a:r>
              <a:rPr lang="de-DE" sz="2000" dirty="0" err="1"/>
              <a:t>beans.xsd</a:t>
            </a:r>
            <a:r>
              <a:rPr lang="de-DE" sz="2000" dirty="0"/>
              <a:t>"&gt;</a:t>
            </a:r>
          </a:p>
          <a:p>
            <a:endParaRPr lang="de-DE" sz="2800" dirty="0"/>
          </a:p>
          <a:p>
            <a:r>
              <a:rPr lang="de-DE" sz="2800" dirty="0"/>
              <a:t>	&lt;</a:t>
            </a:r>
            <a:r>
              <a:rPr lang="de-DE" sz="2800" dirty="0" err="1"/>
              <a:t>bean</a:t>
            </a:r>
            <a:r>
              <a:rPr lang="de-DE" sz="2800" dirty="0"/>
              <a:t> </a:t>
            </a:r>
            <a:r>
              <a:rPr lang="de-DE" sz="2800" dirty="0" err="1"/>
              <a:t>id</a:t>
            </a:r>
            <a:r>
              <a:rPr lang="de-DE" sz="2800" dirty="0"/>
              <a:t>="&lt;</a:t>
            </a:r>
            <a:r>
              <a:rPr lang="de-DE" sz="2800" dirty="0" err="1"/>
              <a:t>bean_id</a:t>
            </a:r>
            <a:r>
              <a:rPr lang="de-DE" sz="2800" dirty="0"/>
              <a:t>&gt;" </a:t>
            </a:r>
            <a:r>
              <a:rPr lang="de-DE" sz="2800" dirty="0" err="1"/>
              <a:t>class</a:t>
            </a:r>
            <a:r>
              <a:rPr lang="de-DE" sz="2800" dirty="0"/>
              <a:t>="&lt;</a:t>
            </a:r>
            <a:r>
              <a:rPr lang="de-DE" sz="2800" dirty="0" err="1"/>
              <a:t>class</a:t>
            </a:r>
            <a:r>
              <a:rPr lang="de-DE" sz="2800" dirty="0"/>
              <a:t>&gt;"&gt;</a:t>
            </a:r>
          </a:p>
          <a:p>
            <a:r>
              <a:rPr lang="de-DE" sz="2800" dirty="0"/>
              <a:t>		&lt;</a:t>
            </a:r>
            <a:r>
              <a:rPr lang="de-DE" sz="2800" dirty="0" err="1"/>
              <a:t>property</a:t>
            </a:r>
            <a:r>
              <a:rPr lang="de-DE" sz="2800" dirty="0"/>
              <a:t> </a:t>
            </a:r>
            <a:r>
              <a:rPr lang="de-DE" sz="2800" dirty="0" err="1"/>
              <a:t>name</a:t>
            </a:r>
            <a:r>
              <a:rPr lang="de-DE" sz="2800" dirty="0"/>
              <a:t>=""&gt;&lt;/</a:t>
            </a:r>
            <a:r>
              <a:rPr lang="de-DE" sz="2800" dirty="0" err="1"/>
              <a:t>property</a:t>
            </a:r>
            <a:r>
              <a:rPr lang="de-DE" sz="2800" dirty="0"/>
              <a:t>&gt;</a:t>
            </a:r>
          </a:p>
          <a:p>
            <a:r>
              <a:rPr lang="de-DE" sz="2800" dirty="0"/>
              <a:t>		&lt;</a:t>
            </a:r>
            <a:r>
              <a:rPr lang="de-DE" sz="2800" dirty="0" err="1"/>
              <a:t>property</a:t>
            </a:r>
            <a:r>
              <a:rPr lang="de-DE" sz="2800" dirty="0"/>
              <a:t> </a:t>
            </a:r>
            <a:r>
              <a:rPr lang="de-DE" sz="2800" dirty="0" err="1"/>
              <a:t>name</a:t>
            </a:r>
            <a:r>
              <a:rPr lang="de-DE" sz="2800" dirty="0"/>
              <a:t>=""&gt;&lt;/</a:t>
            </a:r>
            <a:r>
              <a:rPr lang="de-DE" sz="2800" dirty="0" err="1"/>
              <a:t>property</a:t>
            </a:r>
            <a:r>
              <a:rPr lang="de-DE" sz="2800" dirty="0"/>
              <a:t>&gt;</a:t>
            </a:r>
          </a:p>
          <a:p>
            <a:r>
              <a:rPr lang="de-DE" sz="2800" dirty="0"/>
              <a:t>	&lt;/</a:t>
            </a:r>
            <a:r>
              <a:rPr lang="de-DE" sz="2800" dirty="0" err="1"/>
              <a:t>bean</a:t>
            </a:r>
            <a:r>
              <a:rPr lang="de-DE" sz="2800" dirty="0"/>
              <a:t>&gt;</a:t>
            </a:r>
          </a:p>
          <a:p>
            <a:endParaRPr lang="de-DE" sz="2800" dirty="0"/>
          </a:p>
          <a:p>
            <a:r>
              <a:rPr lang="de-DE" sz="2800" dirty="0"/>
              <a:t>&lt;/</a:t>
            </a:r>
            <a:r>
              <a:rPr lang="de-DE" sz="2800" dirty="0" err="1"/>
              <a:t>beans</a:t>
            </a:r>
            <a:r>
              <a:rPr lang="de-DE" sz="2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7670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56C2-9296-AB47-8642-2E9579AE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Java </a:t>
            </a:r>
            <a:r>
              <a:rPr lang="de-DE" dirty="0" err="1"/>
              <a:t>Configuration</a:t>
            </a:r>
            <a:r>
              <a:rPr lang="de-DE" dirty="0"/>
              <a:t>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DD4ACF8-DC80-B442-9305-7A090E12C19F}"/>
              </a:ext>
            </a:extLst>
          </p:cNvPr>
          <p:cNvSpPr/>
          <p:nvPr/>
        </p:nvSpPr>
        <p:spPr>
          <a:xfrm>
            <a:off x="1055914" y="1470706"/>
            <a:ext cx="10671629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@</a:t>
            </a:r>
            <a:r>
              <a:rPr lang="de-DE" sz="2400" b="1" dirty="0" err="1">
                <a:solidFill>
                  <a:srgbClr val="C00000"/>
                </a:solidFill>
              </a:rPr>
              <a:t>Configuration</a:t>
            </a:r>
            <a:endParaRPr lang="de-DE" sz="2400" b="1" dirty="0">
              <a:solidFill>
                <a:srgbClr val="C00000"/>
              </a:solidFill>
            </a:endParaRPr>
          </a:p>
          <a:p>
            <a:r>
              <a:rPr lang="de-DE" sz="2400" dirty="0" err="1"/>
              <a:t>public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MyConfig</a:t>
            </a:r>
            <a:r>
              <a:rPr lang="de-DE" sz="2400" dirty="0"/>
              <a:t>{</a:t>
            </a:r>
          </a:p>
          <a:p>
            <a:endParaRPr lang="de-DE" sz="2400" dirty="0"/>
          </a:p>
          <a:p>
            <a:r>
              <a:rPr lang="de-DE" sz="2400" dirty="0"/>
              <a:t>	</a:t>
            </a:r>
            <a:r>
              <a:rPr lang="de-DE" sz="2400" b="1" dirty="0">
                <a:solidFill>
                  <a:srgbClr val="C00000"/>
                </a:solidFill>
              </a:rPr>
              <a:t>@Bean</a:t>
            </a:r>
          </a:p>
          <a:p>
            <a:r>
              <a:rPr lang="de-DE" sz="2400" dirty="0"/>
              <a:t>	</a:t>
            </a:r>
            <a:r>
              <a:rPr lang="de-DE" sz="2400" dirty="0" err="1"/>
              <a:t>public</a:t>
            </a:r>
            <a:r>
              <a:rPr lang="de-DE" sz="2400" dirty="0"/>
              <a:t> A a(){</a:t>
            </a:r>
          </a:p>
          <a:p>
            <a:r>
              <a:rPr lang="de-DE" sz="2400" dirty="0"/>
              <a:t>		//</a:t>
            </a:r>
            <a:r>
              <a:rPr lang="de-DE" sz="2400" dirty="0" err="1"/>
              <a:t>return</a:t>
            </a:r>
            <a:r>
              <a:rPr lang="de-DE" sz="2400" dirty="0"/>
              <a:t> A</a:t>
            </a:r>
          </a:p>
          <a:p>
            <a:r>
              <a:rPr lang="de-DE" sz="2400" dirty="0"/>
              <a:t>	}</a:t>
            </a:r>
          </a:p>
          <a:p>
            <a:endParaRPr lang="de-DE" sz="2400" dirty="0"/>
          </a:p>
          <a:p>
            <a:r>
              <a:rPr lang="de-DE" sz="2400" dirty="0"/>
              <a:t>	</a:t>
            </a:r>
            <a:r>
              <a:rPr lang="de-DE" sz="2400" b="1" dirty="0">
                <a:solidFill>
                  <a:srgbClr val="C00000"/>
                </a:solidFill>
              </a:rPr>
              <a:t>@Bean</a:t>
            </a:r>
          </a:p>
          <a:p>
            <a:r>
              <a:rPr lang="de-DE" sz="2400" dirty="0"/>
              <a:t>	</a:t>
            </a:r>
            <a:r>
              <a:rPr lang="de-DE" sz="2400" dirty="0" err="1"/>
              <a:t>public</a:t>
            </a:r>
            <a:r>
              <a:rPr lang="de-DE" sz="2400" dirty="0"/>
              <a:t> B b(){ 	</a:t>
            </a:r>
          </a:p>
          <a:p>
            <a:r>
              <a:rPr lang="de-DE" sz="2400" dirty="0"/>
              <a:t>		// </a:t>
            </a:r>
            <a:r>
              <a:rPr lang="de-DE" sz="2400" dirty="0" err="1"/>
              <a:t>return</a:t>
            </a:r>
            <a:r>
              <a:rPr lang="de-DE" sz="2400" dirty="0"/>
              <a:t> B</a:t>
            </a:r>
          </a:p>
          <a:p>
            <a:r>
              <a:rPr lang="de-DE" sz="2400" dirty="0"/>
              <a:t>	}</a:t>
            </a:r>
          </a:p>
          <a:p>
            <a:endParaRPr lang="de-DE" sz="2400" dirty="0"/>
          </a:p>
          <a:p>
            <a:r>
              <a:rPr lang="de-DE" sz="2400" dirty="0"/>
              <a:t>}</a:t>
            </a:r>
          </a:p>
          <a:p>
            <a:endParaRPr lang="de-DE" sz="24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346888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AF1799-9628-9A46-93DC-F86AEB55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XML Configuration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3545994D-0DA4-EC46-AFAD-88C91AD47C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252414"/>
                  </p:ext>
                </p:extLst>
              </p:nvPr>
            </p:nvGraphicFramePr>
            <p:xfrm>
              <a:off x="3392434" y="1471669"/>
              <a:ext cx="8574976" cy="3914662"/>
            </p:xfrm>
            <a:graphic>
              <a:graphicData uri="http://schemas.microsoft.com/office/powerpoint/2016/slidezoom">
                <pslz:sldZm>
                  <pslz:sldZmObj sldId="301" cId="3258085016">
                    <pslz:zmPr id="{C51F8FDC-2983-0F4D-861A-9AD7DE035EF9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74976" cy="39146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545994D-0DA4-EC46-AFAD-88C91AD47C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434" y="1471669"/>
                <a:ext cx="8574976" cy="39146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2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E7D669-54C7-1842-8014-87B53B05441E}"/>
              </a:ext>
            </a:extLst>
          </p:cNvPr>
          <p:cNvSpPr/>
          <p:nvPr/>
        </p:nvSpPr>
        <p:spPr>
          <a:xfrm>
            <a:off x="261257" y="468491"/>
            <a:ext cx="11466286" cy="618630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&lt;?</a:t>
            </a:r>
            <a:r>
              <a:rPr lang="de-CH" dirty="0" err="1">
                <a:latin typeface="Menlo" panose="020B0609030804020204" pitchFamily="49" charset="0"/>
              </a:rPr>
              <a:t>xml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version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"1.0"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encoding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"UTF-8"</a:t>
            </a:r>
            <a:r>
              <a:rPr lang="de-CH" dirty="0">
                <a:latin typeface="Menlo" panose="020B0609030804020204" pitchFamily="49" charset="0"/>
              </a:rPr>
              <a:t>?&gt;</a:t>
            </a:r>
          </a:p>
          <a:p>
            <a:r>
              <a:rPr lang="de-CH" dirty="0">
                <a:latin typeface="Menlo" panose="020B0609030804020204" pitchFamily="49" charset="0"/>
              </a:rPr>
              <a:t>&lt;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xmlns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xmlns:xsi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"http://www.w3.org/2001/</a:t>
            </a:r>
            <a:r>
              <a:rPr lang="de-CH" i="1" dirty="0" err="1">
                <a:latin typeface="Menlo" panose="020B0609030804020204" pitchFamily="49" charset="0"/>
              </a:rPr>
              <a:t>XMLSchema-instance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xsi:schemaLocation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 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/spring-</a:t>
            </a:r>
            <a:r>
              <a:rPr lang="de-CH" i="1" dirty="0" err="1">
                <a:latin typeface="Menlo" panose="020B0609030804020204" pitchFamily="49" charset="0"/>
              </a:rPr>
              <a:t>beans.xsd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highlight>
                  <a:srgbClr val="FFFF00"/>
                </a:highlight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&lt;/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&gt;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12ABCF-6F18-164E-BD84-11C2FB55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443" y="4965700"/>
            <a:ext cx="3136900" cy="1689100"/>
          </a:xfrm>
          <a:prstGeom prst="rect">
            <a:avLst/>
          </a:prstGeom>
          <a:ln>
            <a:solidFill>
              <a:prstClr val="ltGray"/>
            </a:solidFill>
          </a:ln>
          <a:effectLst>
            <a:glow>
              <a:schemeClr val="accent1"/>
            </a:glow>
            <a:outerShdw blurRad="279400" dist="38100" dir="8100000" algn="tr" rotWithShape="0">
              <a:prstClr val="black">
                <a:alpha val="64000"/>
              </a:prstClr>
            </a:outerShdw>
            <a:softEdge rad="0"/>
          </a:effectLst>
          <a:scene3d>
            <a:camera prst="orthographicFront">
              <a:rot lat="0" lon="300000" rev="0"/>
            </a:camera>
            <a:lightRig rig="flat" dir="t"/>
          </a:scene3d>
          <a:sp3d>
            <a:bevelB prst="convex"/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68713-3C2A-1840-AB0A-1AA3A29B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665" y="2046717"/>
            <a:ext cx="1409700" cy="1054100"/>
          </a:xfrm>
          <a:prstGeom prst="rect">
            <a:avLst/>
          </a:prstGeom>
          <a:ln>
            <a:solidFill>
              <a:prstClr val="ltGray"/>
            </a:solidFill>
          </a:ln>
          <a:effectLst>
            <a:glow>
              <a:schemeClr val="accent1"/>
            </a:glow>
            <a:outerShdw blurRad="241300" dist="38100" dir="8100000" algn="tr" rotWithShape="0">
              <a:prstClr val="black">
                <a:alpha val="40000"/>
              </a:prstClr>
            </a:outerShdw>
            <a:softEdge rad="0"/>
          </a:effectLst>
          <a:scene3d>
            <a:camera prst="orthographicFront">
              <a:rot lat="0" lon="300000" rev="0"/>
            </a:camera>
            <a:lightRig rig="flat" dir="t"/>
          </a:scene3d>
          <a:sp3d prstMaterial="matte">
            <a:bevelT/>
            <a:bevelB w="139700" prst="cross"/>
          </a:sp3d>
        </p:spPr>
      </p:pic>
    </p:spTree>
    <p:extLst>
      <p:ext uri="{BB962C8B-B14F-4D97-AF65-F5344CB8AC3E}">
        <p14:creationId xmlns:p14="http://schemas.microsoft.com/office/powerpoint/2010/main" val="325808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Father of  Spring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67D4494-B26C-264B-8A81-E544D191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69" y="492573"/>
            <a:ext cx="482225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F1799-9628-9A46-93DC-F86AEB55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XML Configuration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8B9E7C96-D28B-4E40-A858-7F2A232F8B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3096284"/>
                  </p:ext>
                </p:extLst>
              </p:nvPr>
            </p:nvGraphicFramePr>
            <p:xfrm>
              <a:off x="3392435" y="430257"/>
              <a:ext cx="8159486" cy="5919968"/>
            </p:xfrm>
            <a:graphic>
              <a:graphicData uri="http://schemas.microsoft.com/office/powerpoint/2016/slidezoom">
                <pslz:sldZm>
                  <pslz:sldZmObj sldId="304" cId="2025032209">
                    <pslz:zmPr id="{BC2F3BD2-47B7-A746-BA46-4252714E45AC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59486" cy="59199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B9E7C96-D28B-4E40-A858-7F2A232F8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435" y="430257"/>
                <a:ext cx="8159486" cy="59199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11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197346"/>
            <a:ext cx="12192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&lt;?</a:t>
            </a:r>
            <a:r>
              <a:rPr lang="de-CH" dirty="0" err="1">
                <a:latin typeface="Menlo" panose="020B0609030804020204" pitchFamily="49" charset="0"/>
              </a:rPr>
              <a:t>xml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version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"1.0"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encoding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"UTF-8"</a:t>
            </a:r>
            <a:r>
              <a:rPr lang="de-CH" dirty="0">
                <a:latin typeface="Menlo" panose="020B0609030804020204" pitchFamily="49" charset="0"/>
              </a:rPr>
              <a:t>?&gt;</a:t>
            </a:r>
          </a:p>
          <a:p>
            <a:r>
              <a:rPr lang="de-CH" dirty="0">
                <a:latin typeface="Menlo" panose="020B0609030804020204" pitchFamily="49" charset="0"/>
              </a:rPr>
              <a:t>&lt;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xmlns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xmlns:xsi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"http://www.w3.org/2001/</a:t>
            </a:r>
            <a:r>
              <a:rPr lang="de-CH" i="1" dirty="0" err="1">
                <a:latin typeface="Menlo" panose="020B0609030804020204" pitchFamily="49" charset="0"/>
              </a:rPr>
              <a:t>XMLSchema-instance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xsi:schemaLocation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 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/spring-</a:t>
            </a:r>
            <a:r>
              <a:rPr lang="de-CH" i="1" dirty="0" err="1">
                <a:latin typeface="Menlo" panose="020B0609030804020204" pitchFamily="49" charset="0"/>
              </a:rPr>
              <a:t>beans.xsd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br>
              <a:rPr lang="de-CH" dirty="0">
                <a:latin typeface="Menlo" panose="020B0609030804020204" pitchFamily="49" charset="0"/>
              </a:rPr>
            </a:br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gps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ch.karthi.GPS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camera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ch.karthi.Camera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 … /&gt;</a:t>
            </a:r>
          </a:p>
          <a:p>
            <a:r>
              <a:rPr lang="de-CH" i="1" dirty="0">
                <a:latin typeface="Menlo" panose="020B0609030804020204" pitchFamily="49" charset="0"/>
              </a:rPr>
              <a:t>		...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</a:t>
            </a:r>
            <a:r>
              <a:rPr lang="de-CH" sz="1400" dirty="0">
                <a:latin typeface="Menlo" panose="020B0609030804020204" pitchFamily="49" charset="0"/>
              </a:rPr>
              <a:t>&lt;</a:t>
            </a:r>
            <a:r>
              <a:rPr lang="de-CH" sz="1400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id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simpleCar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class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ch.karthi.SimpleCar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sz="1400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videoPlayer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videoPlayer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/&gt;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latin typeface="Menlo" panose="020B0609030804020204" pitchFamily="49" charset="0"/>
              </a:rPr>
              <a:t>property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engine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engine</a:t>
            </a:r>
            <a:r>
              <a:rPr lang="de-CH" sz="1400" i="1" dirty="0">
                <a:latin typeface="Menlo" panose="020B0609030804020204" pitchFamily="49" charset="0"/>
              </a:rPr>
              <a:t>" /</a:t>
            </a:r>
            <a:r>
              <a:rPr lang="de-CH" sz="1400" dirty="0">
                <a:latin typeface="Menlo" panose="020B0609030804020204" pitchFamily="49" charset="0"/>
              </a:rPr>
              <a:t>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latin typeface="Menlo" panose="020B0609030804020204" pitchFamily="49" charset="0"/>
              </a:rPr>
              <a:t>property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wheel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wheel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/&gt;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	&lt;</a:t>
            </a:r>
            <a:r>
              <a:rPr lang="de-CH" sz="1400" dirty="0" err="1">
                <a:latin typeface="Menlo" panose="020B0609030804020204" pitchFamily="49" charset="0"/>
              </a:rPr>
              <a:t>property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name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battery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 </a:t>
            </a:r>
            <a:r>
              <a:rPr lang="de-CH" sz="1400" dirty="0" err="1">
                <a:latin typeface="Menlo" panose="020B0609030804020204" pitchFamily="49" charset="0"/>
              </a:rPr>
              <a:t>ref</a:t>
            </a:r>
            <a:r>
              <a:rPr lang="de-CH" sz="1400" dirty="0">
                <a:latin typeface="Menlo" panose="020B0609030804020204" pitchFamily="49" charset="0"/>
              </a:rPr>
              <a:t>=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i="1" dirty="0" err="1">
                <a:latin typeface="Menlo" panose="020B0609030804020204" pitchFamily="49" charset="0"/>
              </a:rPr>
              <a:t>battery</a:t>
            </a:r>
            <a:r>
              <a:rPr lang="de-CH" sz="1400" i="1" dirty="0">
                <a:latin typeface="Menlo" panose="020B0609030804020204" pitchFamily="49" charset="0"/>
              </a:rPr>
              <a:t>"</a:t>
            </a:r>
            <a:r>
              <a:rPr lang="de-CH" sz="1400" dirty="0">
                <a:latin typeface="Menlo" panose="020B0609030804020204" pitchFamily="49" charset="0"/>
              </a:rPr>
              <a:t>/&gt;</a:t>
            </a:r>
          </a:p>
          <a:p>
            <a:r>
              <a:rPr lang="de-CH" sz="1400" dirty="0">
                <a:latin typeface="Menlo" panose="020B0609030804020204" pitchFamily="49" charset="0"/>
              </a:rPr>
              <a:t>		&lt;/</a:t>
            </a:r>
            <a:r>
              <a:rPr lang="de-CH" sz="1400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sz="1400" dirty="0">
                <a:solidFill>
                  <a:srgbClr val="C00000"/>
                </a:solidFill>
                <a:latin typeface="Menlo" panose="020B0609030804020204" pitchFamily="49" charset="0"/>
              </a:rPr>
              <a:t>&gt;</a:t>
            </a:r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5032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135466" y="25360"/>
            <a:ext cx="11921067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latin typeface="Menlo" panose="020B0609030804020204" pitchFamily="49" charset="0"/>
              </a:rPr>
              <a:t>&lt;?</a:t>
            </a:r>
            <a:r>
              <a:rPr lang="de-CH" dirty="0" err="1">
                <a:latin typeface="Menlo" panose="020B0609030804020204" pitchFamily="49" charset="0"/>
              </a:rPr>
              <a:t>xml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version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"1.0"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encoding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"UTF-8"</a:t>
            </a:r>
            <a:r>
              <a:rPr lang="de-CH" dirty="0">
                <a:latin typeface="Menlo" panose="020B0609030804020204" pitchFamily="49" charset="0"/>
              </a:rPr>
              <a:t>?&gt;</a:t>
            </a:r>
          </a:p>
          <a:p>
            <a:r>
              <a:rPr lang="de-CH" dirty="0">
                <a:latin typeface="Menlo" panose="020B0609030804020204" pitchFamily="49" charset="0"/>
              </a:rPr>
              <a:t>&lt;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xmlns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</a:t>
            </a:r>
            <a:r>
              <a:rPr lang="de-CH" i="1" dirty="0" err="1">
                <a:latin typeface="Menlo" panose="020B0609030804020204" pitchFamily="49" charset="0"/>
              </a:rPr>
              <a:t>www.springframework.org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xmlns:xsi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"http://www.w3.org/2001/</a:t>
            </a:r>
            <a:r>
              <a:rPr lang="de-CH" i="1" dirty="0" err="1">
                <a:latin typeface="Menlo" panose="020B0609030804020204" pitchFamily="49" charset="0"/>
              </a:rPr>
              <a:t>XMLSchema-instance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endParaRPr lang="de-CH" dirty="0">
              <a:latin typeface="Menlo" panose="020B0609030804020204" pitchFamily="49" charset="0"/>
            </a:endParaRPr>
          </a:p>
          <a:p>
            <a:r>
              <a:rPr lang="de-CH" dirty="0" err="1">
                <a:latin typeface="Menlo" panose="020B0609030804020204" pitchFamily="49" charset="0"/>
              </a:rPr>
              <a:t>xsi:schemaLocation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"http://www.springframework.org/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 http://www.springframework.org/</a:t>
            </a:r>
            <a:r>
              <a:rPr lang="de-CH" i="1" dirty="0" err="1">
                <a:latin typeface="Menlo" panose="020B0609030804020204" pitchFamily="49" charset="0"/>
              </a:rPr>
              <a:t>schema</a:t>
            </a:r>
            <a:r>
              <a:rPr lang="de-CH" i="1" dirty="0">
                <a:latin typeface="Menlo" panose="020B0609030804020204" pitchFamily="49" charset="0"/>
              </a:rPr>
              <a:t>/</a:t>
            </a:r>
            <a:r>
              <a:rPr lang="de-CH" i="1" dirty="0" err="1">
                <a:latin typeface="Menlo" panose="020B0609030804020204" pitchFamily="49" charset="0"/>
              </a:rPr>
              <a:t>beans</a:t>
            </a:r>
            <a:r>
              <a:rPr lang="de-CH" i="1" dirty="0">
                <a:latin typeface="Menlo" panose="020B0609030804020204" pitchFamily="49" charset="0"/>
              </a:rPr>
              <a:t>/spring-</a:t>
            </a:r>
            <a:r>
              <a:rPr lang="de-CH" i="1" dirty="0" err="1">
                <a:latin typeface="Menlo" panose="020B0609030804020204" pitchFamily="49" charset="0"/>
              </a:rPr>
              <a:t>beans.xsd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  <a:r>
              <a:rPr lang="de-CH" sz="2600" b="1" dirty="0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600" dirty="0">
                <a:latin typeface="Menlo" panose="020B0609030804020204" pitchFamily="49" charset="0"/>
              </a:rPr>
              <a:t> : 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Could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you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please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do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the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bean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definitions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for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me</a:t>
            </a:r>
            <a:r>
              <a:rPr lang="de-CH" sz="2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?</a:t>
            </a:r>
          </a:p>
          <a:p>
            <a:endParaRPr lang="de-CH" sz="2600" dirty="0">
              <a:latin typeface="Menlo" panose="020B0609030804020204" pitchFamily="49" charset="0"/>
            </a:endParaRPr>
          </a:p>
          <a:p>
            <a:r>
              <a:rPr lang="de-CH" sz="2600" i="1" dirty="0">
                <a:latin typeface="Menlo" panose="020B0609030804020204" pitchFamily="49" charset="0"/>
              </a:rPr>
              <a:t>	</a:t>
            </a:r>
            <a:r>
              <a:rPr lang="de-CH" sz="2600" b="1" i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600" i="1" dirty="0">
                <a:latin typeface="Menlo" panose="020B0609030804020204" pitchFamily="49" charset="0"/>
              </a:rPr>
              <a:t> : 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For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that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I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need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some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infos</a:t>
            </a:r>
            <a:r>
              <a:rPr lang="de-CH" sz="26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6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too</a:t>
            </a:r>
            <a:r>
              <a:rPr lang="de-CH" sz="2600" i="1" dirty="0">
                <a:latin typeface="Menlo" panose="020B0609030804020204" pitchFamily="49" charset="0"/>
              </a:rPr>
              <a:t>. 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	 </a:t>
            </a: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&lt;/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dirty="0">
                <a:latin typeface="Menlo" panose="020B0609030804020204" pitchFamily="49" charset="0"/>
              </a:rPr>
              <a:t>&lt;/</a:t>
            </a:r>
            <a:r>
              <a:rPr lang="de-CH" dirty="0" err="1">
                <a:latin typeface="Menlo" panose="020B0609030804020204" pitchFamily="49" charset="0"/>
              </a:rPr>
              <a:t>beans</a:t>
            </a:r>
            <a:r>
              <a:rPr lang="de-CH" dirty="0">
                <a:latin typeface="Menlo" panose="020B0609030804020204" pitchFamily="49" charset="0"/>
              </a:rPr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9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16933"/>
            <a:ext cx="12310533" cy="661719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 dirty="0">
                <a:latin typeface="Menlo" panose="020B0609030804020204" pitchFamily="49" charset="0"/>
              </a:rPr>
              <a:t>&lt;?</a:t>
            </a:r>
            <a:r>
              <a:rPr lang="de-CH" sz="1700" dirty="0" err="1">
                <a:latin typeface="Menlo" panose="020B0609030804020204" pitchFamily="49" charset="0"/>
              </a:rPr>
              <a:t>xml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version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"1.0"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encoding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"UTF-8"</a:t>
            </a:r>
            <a:r>
              <a:rPr lang="de-CH" sz="1700" dirty="0">
                <a:latin typeface="Menlo" panose="020B0609030804020204" pitchFamily="49" charset="0"/>
              </a:rPr>
              <a:t>?&gt;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xmlns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</a:t>
            </a:r>
            <a:r>
              <a:rPr lang="de-CH" sz="1700" i="1" dirty="0" err="1">
                <a:latin typeface="Menlo" panose="020B0609030804020204" pitchFamily="49" charset="0"/>
              </a:rPr>
              <a:t>www.springframework.org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dirty="0" err="1">
                <a:latin typeface="Menlo" panose="020B0609030804020204" pitchFamily="49" charset="0"/>
              </a:rPr>
              <a:t>xmlns:xsi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"http://www.w3.org/2001/</a:t>
            </a:r>
            <a:r>
              <a:rPr lang="de-CH" sz="1700" i="1" dirty="0" err="1">
                <a:latin typeface="Menlo" panose="020B0609030804020204" pitchFamily="49" charset="0"/>
              </a:rPr>
              <a:t>XMLSchema-instance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i="1" dirty="0" err="1">
                <a:latin typeface="Menlo" panose="020B0609030804020204" pitchFamily="49" charset="0"/>
              </a:rPr>
              <a:t>xsi:schemaLocation</a:t>
            </a:r>
            <a:r>
              <a:rPr lang="de-CH" sz="1700" i="1" dirty="0">
                <a:latin typeface="Menlo" panose="020B0609030804020204" pitchFamily="49" charset="0"/>
              </a:rPr>
              <a:t>=http://www.springframework.org/schema/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beans.xsd</a:t>
            </a:r>
            <a:endParaRPr lang="de-CH" sz="1700" i="1" dirty="0">
              <a:latin typeface="Menlo" panose="020B0609030804020204" pitchFamily="49" charset="0"/>
            </a:endParaRPr>
          </a:p>
          <a:p>
            <a:r>
              <a:rPr lang="de-CH" sz="1700" i="1" dirty="0">
                <a:latin typeface="Menlo" panose="020B0609030804020204" pitchFamily="49" charset="0"/>
              </a:rPr>
              <a:t> 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http://www.springframework.org/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schema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context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schema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context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solidFill>
                  <a:srgbClr val="0070C0"/>
                </a:solidFill>
                <a:latin typeface="Menlo" panose="020B0609030804020204" pitchFamily="49" charset="0"/>
              </a:rPr>
              <a:t>context.xsd</a:t>
            </a:r>
            <a:r>
              <a:rPr lang="de-CH" sz="1700" i="1" dirty="0">
                <a:solidFill>
                  <a:srgbClr val="0070C0"/>
                </a:solidFill>
                <a:latin typeface="Menlo" panose="020B0609030804020204" pitchFamily="49" charset="0"/>
              </a:rPr>
              <a:t>"&gt;</a:t>
            </a:r>
          </a:p>
          <a:p>
            <a:r>
              <a:rPr lang="de-CH" i="1" dirty="0">
                <a:latin typeface="Menlo" panose="020B0609030804020204" pitchFamily="49" charset="0"/>
              </a:rPr>
              <a:t> 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&lt;/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&lt;/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&gt;</a:t>
            </a:r>
            <a:endParaRPr lang="de-DE" sz="17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7066018"/>
                  </p:ext>
                </p:extLst>
              </p:nvPr>
            </p:nvGraphicFramePr>
            <p:xfrm>
              <a:off x="860393" y="2292825"/>
              <a:ext cx="9894043" cy="871174"/>
            </p:xfrm>
            <a:graphic>
              <a:graphicData uri="http://schemas.microsoft.com/office/powerpoint/2016/slidezoom">
                <pslz:sldZm>
                  <pslz:sldZmObj sldId="309" cId="3374761923">
                    <pslz:zmPr id="{0AFC453C-6A9C-C047-9208-BB9D1EBB4F47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94043" cy="871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393" y="2292825"/>
                <a:ext cx="9894043" cy="871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06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96E96E-C5F0-7342-8C92-275915A5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59" y="190501"/>
            <a:ext cx="3566289" cy="2331982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Annotation configuration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87B952-0A04-1946-A74F-FB00BB8A3A17}"/>
              </a:ext>
            </a:extLst>
          </p:cNvPr>
          <p:cNvSpPr/>
          <p:nvPr/>
        </p:nvSpPr>
        <p:spPr>
          <a:xfrm>
            <a:off x="6662976" y="52100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dirty="0" err="1">
                <a:solidFill>
                  <a:srgbClr val="000000"/>
                </a:solidFill>
                <a:latin typeface="Menlo" panose="020B0609030804020204" pitchFamily="49" charset="0"/>
              </a:rPr>
              <a:t>Battery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893A2B-0236-6F44-BF30-B9FAA87F2A59}"/>
              </a:ext>
            </a:extLst>
          </p:cNvPr>
          <p:cNvSpPr/>
          <p:nvPr/>
        </p:nvSpPr>
        <p:spPr>
          <a:xfrm>
            <a:off x="800100" y="37834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Engine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305443F-5F85-6845-A37B-85588E541515}"/>
              </a:ext>
            </a:extLst>
          </p:cNvPr>
          <p:cNvSpPr/>
          <p:nvPr/>
        </p:nvSpPr>
        <p:spPr>
          <a:xfrm>
            <a:off x="829734" y="5147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VideoPlayer</a:t>
            </a:r>
            <a:r>
              <a:rPr lang="de-CH" dirty="0">
                <a:latin typeface="Menlo" panose="020B0609030804020204" pitchFamily="49" charset="0"/>
              </a:rPr>
              <a:t> {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49172E6-4859-F24B-9D48-8857A85C8459}"/>
              </a:ext>
            </a:extLst>
          </p:cNvPr>
          <p:cNvSpPr/>
          <p:nvPr/>
        </p:nvSpPr>
        <p:spPr>
          <a:xfrm>
            <a:off x="6531011" y="18049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solidFill>
                  <a:srgbClr val="000000"/>
                </a:solidFill>
                <a:latin typeface="Menlo" panose="020B0609030804020204" pitchFamily="49" charset="0"/>
              </a:rPr>
              <a:t> Wheel {</a:t>
            </a:r>
            <a:endParaRPr lang="de-CH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952287A-6DFA-CA40-8408-6A52361E71E1}"/>
              </a:ext>
            </a:extLst>
          </p:cNvPr>
          <p:cNvSpPr/>
          <p:nvPr/>
        </p:nvSpPr>
        <p:spPr>
          <a:xfrm>
            <a:off x="6531011" y="3429000"/>
            <a:ext cx="60960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de-CH" dirty="0">
                <a:solidFill>
                  <a:srgbClr val="0070C0"/>
                </a:solidFill>
                <a:latin typeface="Menlo" panose="020B0609030804020204" pitchFamily="49" charset="0"/>
              </a:rPr>
              <a:t>@</a:t>
            </a:r>
            <a:r>
              <a:rPr lang="de-CH" dirty="0" err="1">
                <a:solidFill>
                  <a:srgbClr val="0070C0"/>
                </a:solidFill>
                <a:latin typeface="Menlo" panose="020B0609030804020204" pitchFamily="49" charset="0"/>
              </a:rPr>
              <a:t>Component</a:t>
            </a:r>
            <a:endParaRPr lang="de-CH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SimpleCar</a:t>
            </a:r>
            <a:r>
              <a:rPr lang="de-CH" dirty="0">
                <a:latin typeface="Menlo" panose="020B0609030804020204" pitchFamily="49" charset="0"/>
              </a:rPr>
              <a:t> {</a:t>
            </a:r>
            <a:endParaRPr lang="de-CH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1" name="Grafik 10" descr="Nach rechts zeigender Finger, Handrücken ">
            <a:extLst>
              <a:ext uri="{FF2B5EF4-FFF2-40B4-BE49-F238E27FC236}">
                <a16:creationId xmlns:a16="http://schemas.microsoft.com/office/drawing/2014/main" id="{DD29E349-F49B-5C46-AA1A-05C7D672F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33116">
            <a:off x="5638800" y="2916482"/>
            <a:ext cx="914400" cy="9144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08905F7-7F2C-FD44-AFBA-836008DC000A}"/>
              </a:ext>
            </a:extLst>
          </p:cNvPr>
          <p:cNvSpPr/>
          <p:nvPr/>
        </p:nvSpPr>
        <p:spPr>
          <a:xfrm rot="18190654">
            <a:off x="3435834" y="2533253"/>
            <a:ext cx="41431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Stereotype </a:t>
            </a:r>
            <a:r>
              <a:rPr lang="de-DE" sz="32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Annotations</a:t>
            </a:r>
            <a:endParaRPr lang="de-DE" sz="32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7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927DD8-2D92-1C4B-879E-E1CFC796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Stereotype Annotations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Inhaltsplatzhalter 6">
            <a:extLst>
              <a:ext uri="{FF2B5EF4-FFF2-40B4-BE49-F238E27FC236}">
                <a16:creationId xmlns:a16="http://schemas.microsoft.com/office/drawing/2014/main" id="{687E965F-716B-4343-B05C-348B865BB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28787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415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0393" y="2292825"/>
              <a:ext cx="9894043" cy="871174"/>
            </p:xfrm>
            <a:graphic>
              <a:graphicData uri="http://schemas.microsoft.com/office/powerpoint/2016/slidezoom">
                <pslz:sldZm>
                  <pslz:sldZmObj sldId="309" cId="3374761923">
                    <pslz:zmPr id="{0AFC453C-6A9C-C047-9208-BB9D1EBB4F47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94043" cy="871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07DE61-4014-3143-ADAC-D376CD574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393" y="2292825"/>
                <a:ext cx="9894043" cy="871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126124" y="120402"/>
            <a:ext cx="12310533" cy="6709529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 dirty="0">
                <a:latin typeface="Menlo" panose="020B0609030804020204" pitchFamily="49" charset="0"/>
              </a:rPr>
              <a:t>&lt;?</a:t>
            </a:r>
            <a:r>
              <a:rPr lang="de-CH" sz="1700" dirty="0" err="1">
                <a:latin typeface="Menlo" panose="020B0609030804020204" pitchFamily="49" charset="0"/>
              </a:rPr>
              <a:t>xml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version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"1.0"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encoding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"UTF-8"</a:t>
            </a:r>
            <a:r>
              <a:rPr lang="de-CH" sz="1700" dirty="0">
                <a:latin typeface="Menlo" panose="020B0609030804020204" pitchFamily="49" charset="0"/>
              </a:rPr>
              <a:t>?&gt;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xmlns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</a:t>
            </a:r>
            <a:r>
              <a:rPr lang="de-CH" sz="1700" i="1" dirty="0" err="1">
                <a:latin typeface="Menlo" panose="020B0609030804020204" pitchFamily="49" charset="0"/>
              </a:rPr>
              <a:t>www.springframework.org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dirty="0" err="1">
                <a:latin typeface="Menlo" panose="020B0609030804020204" pitchFamily="49" charset="0"/>
              </a:rPr>
              <a:t>xmlns:xsi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"http://www.w3.org/2001/</a:t>
            </a:r>
            <a:r>
              <a:rPr lang="de-CH" sz="1700" i="1" dirty="0" err="1">
                <a:latin typeface="Menlo" panose="020B0609030804020204" pitchFamily="49" charset="0"/>
              </a:rPr>
              <a:t>XMLSchema-instance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i="1" dirty="0" err="1">
                <a:latin typeface="Menlo" panose="020B0609030804020204" pitchFamily="49" charset="0"/>
              </a:rPr>
              <a:t>xsi:schemaLocation</a:t>
            </a:r>
            <a:r>
              <a:rPr lang="de-CH" sz="1700" i="1" dirty="0">
                <a:latin typeface="Menlo" panose="020B0609030804020204" pitchFamily="49" charset="0"/>
              </a:rPr>
              <a:t>=http://www.springframework.org/schema/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beans.xsd</a:t>
            </a:r>
            <a:endParaRPr lang="de-CH" sz="1700" i="1" dirty="0">
              <a:latin typeface="Menlo" panose="020B0609030804020204" pitchFamily="49" charset="0"/>
            </a:endParaRPr>
          </a:p>
          <a:p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context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context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context.xsd</a:t>
            </a:r>
            <a:r>
              <a:rPr lang="de-CH" sz="1700" i="1" dirty="0">
                <a:latin typeface="Menlo" panose="020B0609030804020204" pitchFamily="49" charset="0"/>
              </a:rPr>
              <a:t>"&gt;</a:t>
            </a:r>
          </a:p>
          <a:p>
            <a:r>
              <a:rPr lang="de-CH" i="1" dirty="0">
                <a:latin typeface="Menlo" panose="020B0609030804020204" pitchFamily="49" charset="0"/>
              </a:rPr>
              <a:t> 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b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	</a:t>
            </a:r>
            <a:r>
              <a:rPr lang="de-CH" sz="2000" b="1" dirty="0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000" dirty="0">
                <a:latin typeface="Menlo" panose="020B0609030804020204" pitchFamily="49" charset="0"/>
              </a:rPr>
              <a:t> : 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it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possible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to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configure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these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dependencies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in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java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itself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  <a:p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i="1" dirty="0">
                <a:latin typeface="Menlo" panose="020B0609030804020204" pitchFamily="49" charset="0"/>
              </a:rPr>
              <a:t>	</a:t>
            </a:r>
            <a:r>
              <a:rPr lang="de-CH" sz="2000" b="1" i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000" i="1" dirty="0">
                <a:latin typeface="Menlo" panose="020B0609030804020204" pitchFamily="49" charset="0"/>
              </a:rPr>
              <a:t> : 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see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@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Autowired</a:t>
            </a:r>
            <a:endParaRPr lang="de-CH" sz="2000" i="1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&lt;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id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class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ch.karthi.SimpleCar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solidFill>
                  <a:srgbClr val="002060"/>
                </a:solidFill>
                <a:latin typeface="Menlo" panose="020B0609030804020204" pitchFamily="49" charset="0"/>
              </a:rPr>
              <a:t>constructor</a:t>
            </a:r>
            <a:r>
              <a:rPr lang="de-CH" dirty="0">
                <a:solidFill>
                  <a:srgbClr val="002060"/>
                </a:solidFill>
                <a:latin typeface="Menlo" panose="020B0609030804020204" pitchFamily="49" charset="0"/>
              </a:rPr>
              <a:t>-arg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videoPlayer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engine</a:t>
            </a:r>
            <a:r>
              <a:rPr lang="de-CH" i="1" dirty="0">
                <a:latin typeface="Menlo" panose="020B0609030804020204" pitchFamily="49" charset="0"/>
              </a:rPr>
              <a:t>" /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wheel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	&lt;</a:t>
            </a:r>
            <a:r>
              <a:rPr lang="de-CH" dirty="0" err="1">
                <a:latin typeface="Menlo" panose="020B0609030804020204" pitchFamily="49" charset="0"/>
              </a:rPr>
              <a:t>property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name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 </a:t>
            </a:r>
            <a:r>
              <a:rPr lang="de-CH" dirty="0" err="1">
                <a:latin typeface="Menlo" panose="020B0609030804020204" pitchFamily="49" charset="0"/>
              </a:rPr>
              <a:t>ref</a:t>
            </a:r>
            <a:r>
              <a:rPr lang="de-CH" dirty="0">
                <a:latin typeface="Menlo" panose="020B0609030804020204" pitchFamily="49" charset="0"/>
              </a:rPr>
              <a:t>=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i="1" dirty="0" err="1">
                <a:latin typeface="Menlo" panose="020B0609030804020204" pitchFamily="49" charset="0"/>
              </a:rPr>
              <a:t>battery</a:t>
            </a:r>
            <a:r>
              <a:rPr lang="de-CH" i="1" dirty="0">
                <a:latin typeface="Menlo" panose="020B0609030804020204" pitchFamily="49" charset="0"/>
              </a:rPr>
              <a:t>"</a:t>
            </a:r>
            <a:r>
              <a:rPr lang="de-CH" dirty="0">
                <a:latin typeface="Menlo" panose="020B0609030804020204" pitchFamily="49" charset="0"/>
              </a:rPr>
              <a:t>/&gt;</a:t>
            </a:r>
          </a:p>
          <a:p>
            <a:r>
              <a:rPr lang="de-CH" dirty="0">
                <a:latin typeface="Menlo" panose="020B0609030804020204" pitchFamily="49" charset="0"/>
              </a:rPr>
              <a:t>	&lt;/</a:t>
            </a:r>
            <a:r>
              <a:rPr lang="de-CH" dirty="0" err="1">
                <a:solidFill>
                  <a:srgbClr val="C00000"/>
                </a:solidFill>
                <a:latin typeface="Menlo" panose="020B0609030804020204" pitchFamily="49" charset="0"/>
              </a:rPr>
              <a:t>bean</a:t>
            </a:r>
            <a:r>
              <a:rPr lang="de-CH" dirty="0">
                <a:latin typeface="Menlo" panose="020B0609030804020204" pitchFamily="49" charset="0"/>
              </a:rPr>
              <a:t>&gt;</a:t>
            </a: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&lt;/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&gt;</a:t>
            </a:r>
            <a:endParaRPr lang="de-DE" sz="17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517821-D7BB-9A4B-AC79-5C9D84269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218" y="5048498"/>
            <a:ext cx="3136900" cy="1689100"/>
          </a:xfrm>
          <a:prstGeom prst="rect">
            <a:avLst/>
          </a:prstGeom>
          <a:ln>
            <a:solidFill>
              <a:prstClr val="ltGray"/>
            </a:solidFill>
          </a:ln>
          <a:effectLst>
            <a:glow>
              <a:schemeClr val="accent1"/>
            </a:glow>
            <a:outerShdw blurRad="279400" dist="38100" dir="8100000" algn="tr" rotWithShape="0">
              <a:prstClr val="black">
                <a:alpha val="64000"/>
              </a:prstClr>
            </a:outerShdw>
            <a:softEdge rad="0"/>
          </a:effectLst>
          <a:scene3d>
            <a:camera prst="orthographicFront">
              <a:rot lat="0" lon="300000" rev="0"/>
            </a:camera>
            <a:lightRig rig="flat" dir="t"/>
          </a:scene3d>
          <a:sp3d>
            <a:bevelB prst="convex"/>
          </a:sp3d>
        </p:spPr>
      </p:pic>
    </p:spTree>
    <p:extLst>
      <p:ext uri="{BB962C8B-B14F-4D97-AF65-F5344CB8AC3E}">
        <p14:creationId xmlns:p14="http://schemas.microsoft.com/office/powerpoint/2010/main" val="38295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7DEBF-A278-1E42-A892-E67179B2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478"/>
            <a:ext cx="10515600" cy="1325563"/>
          </a:xfrm>
        </p:spPr>
        <p:txBody>
          <a:bodyPr/>
          <a:lstStyle/>
          <a:p>
            <a:r>
              <a:rPr lang="de-DE" dirty="0"/>
              <a:t>@</a:t>
            </a:r>
            <a:r>
              <a:rPr lang="de-DE" dirty="0" err="1"/>
              <a:t>Autowired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0E8F4-3358-0B41-B085-C64A1F190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041"/>
            <a:ext cx="10515600" cy="474892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" dirty="0"/>
              <a:t>@Component</a:t>
            </a:r>
          </a:p>
          <a:p>
            <a:pPr marL="0" indent="0">
              <a:buNone/>
            </a:pPr>
            <a:r>
              <a:rPr lang="en" dirty="0"/>
              <a:t>public class </a:t>
            </a:r>
            <a:r>
              <a:rPr lang="en" dirty="0" err="1"/>
              <a:t>SimpleCar</a:t>
            </a:r>
            <a:r>
              <a:rPr lang="en" dirty="0"/>
              <a:t> {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	</a:t>
            </a:r>
            <a:r>
              <a:rPr lang="en" b="1" dirty="0">
                <a:solidFill>
                  <a:srgbClr val="C00000"/>
                </a:solidFill>
              </a:rPr>
              <a:t>@</a:t>
            </a:r>
            <a:r>
              <a:rPr lang="en" b="1" dirty="0" err="1">
                <a:solidFill>
                  <a:srgbClr val="C00000"/>
                </a:solidFill>
              </a:rPr>
              <a:t>Autowired</a:t>
            </a:r>
            <a:endParaRPr lang="e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private Engine engine;</a:t>
            </a:r>
          </a:p>
          <a:p>
            <a:pPr marL="0" indent="0">
              <a:buNone/>
            </a:pPr>
            <a:r>
              <a:rPr lang="en" dirty="0"/>
              <a:t>	</a:t>
            </a:r>
            <a:r>
              <a:rPr lang="en" sz="2700" b="1" dirty="0">
                <a:solidFill>
                  <a:srgbClr val="C00000"/>
                </a:solidFill>
              </a:rPr>
              <a:t>@</a:t>
            </a:r>
            <a:r>
              <a:rPr lang="en" sz="2700" b="1" dirty="0" err="1">
                <a:solidFill>
                  <a:srgbClr val="C00000"/>
                </a:solidFill>
              </a:rPr>
              <a:t>Autowired</a:t>
            </a:r>
            <a:endParaRPr lang="en" sz="27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private Wheel wheel;</a:t>
            </a:r>
          </a:p>
          <a:p>
            <a:pPr marL="0" indent="0">
              <a:buNone/>
            </a:pPr>
            <a:r>
              <a:rPr lang="en" dirty="0"/>
              <a:t>	</a:t>
            </a:r>
            <a:r>
              <a:rPr lang="en" sz="2700" b="1" dirty="0">
                <a:solidFill>
                  <a:srgbClr val="C00000"/>
                </a:solidFill>
              </a:rPr>
              <a:t>@</a:t>
            </a:r>
            <a:r>
              <a:rPr lang="en" sz="2700" b="1" dirty="0" err="1">
                <a:solidFill>
                  <a:srgbClr val="C00000"/>
                </a:solidFill>
              </a:rPr>
              <a:t>Autowired</a:t>
            </a:r>
            <a:endParaRPr lang="en" sz="27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private </a:t>
            </a:r>
            <a:r>
              <a:rPr lang="en" dirty="0" err="1"/>
              <a:t>VideoPlayer</a:t>
            </a:r>
            <a:r>
              <a:rPr lang="en" dirty="0"/>
              <a:t> </a:t>
            </a:r>
            <a:r>
              <a:rPr lang="en" dirty="0" err="1"/>
              <a:t>videoPlayer</a:t>
            </a:r>
            <a:r>
              <a:rPr lang="en" dirty="0"/>
              <a:t>;</a:t>
            </a:r>
          </a:p>
          <a:p>
            <a:pPr marL="0" indent="0">
              <a:buNone/>
            </a:pPr>
            <a:r>
              <a:rPr lang="en" dirty="0"/>
              <a:t>	</a:t>
            </a:r>
            <a:r>
              <a:rPr lang="en" sz="2700" b="1" dirty="0">
                <a:solidFill>
                  <a:srgbClr val="C00000"/>
                </a:solidFill>
              </a:rPr>
              <a:t>@</a:t>
            </a:r>
            <a:r>
              <a:rPr lang="en" sz="2700" b="1" dirty="0" err="1">
                <a:solidFill>
                  <a:srgbClr val="C00000"/>
                </a:solidFill>
              </a:rPr>
              <a:t>Autowired</a:t>
            </a:r>
            <a:endParaRPr lang="en" sz="27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private Battery battery;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	</a:t>
            </a:r>
            <a:r>
              <a:rPr lang="en" sz="2700" b="1" dirty="0">
                <a:solidFill>
                  <a:srgbClr val="C00000"/>
                </a:solidFill>
              </a:rPr>
              <a:t>@</a:t>
            </a:r>
            <a:r>
              <a:rPr lang="en" sz="2700" b="1" dirty="0" err="1">
                <a:solidFill>
                  <a:srgbClr val="C00000"/>
                </a:solidFill>
              </a:rPr>
              <a:t>Autowired</a:t>
            </a:r>
            <a:endParaRPr lang="en" sz="27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" dirty="0"/>
              <a:t>	public </a:t>
            </a:r>
            <a:r>
              <a:rPr lang="en" dirty="0" err="1"/>
              <a:t>SimpleCar</a:t>
            </a:r>
            <a:r>
              <a:rPr lang="en" dirty="0"/>
              <a:t>(</a:t>
            </a:r>
            <a:r>
              <a:rPr lang="en" dirty="0" err="1"/>
              <a:t>VideoPlayer</a:t>
            </a:r>
            <a:r>
              <a:rPr lang="en" dirty="0"/>
              <a:t> </a:t>
            </a:r>
            <a:r>
              <a:rPr lang="en" dirty="0" err="1"/>
              <a:t>videoPlayer</a:t>
            </a:r>
            <a:r>
              <a:rPr lang="en" dirty="0"/>
              <a:t>) {</a:t>
            </a:r>
          </a:p>
          <a:p>
            <a:pPr marL="0" indent="0">
              <a:buNone/>
            </a:pPr>
            <a:r>
              <a:rPr lang="en" dirty="0"/>
              <a:t>		</a:t>
            </a:r>
            <a:r>
              <a:rPr lang="en" dirty="0" err="1"/>
              <a:t>this.videoPlayer</a:t>
            </a:r>
            <a:r>
              <a:rPr lang="en" dirty="0"/>
              <a:t> = </a:t>
            </a:r>
            <a:r>
              <a:rPr lang="en" dirty="0" err="1"/>
              <a:t>videoPlayer</a:t>
            </a:r>
            <a:r>
              <a:rPr lang="en" dirty="0"/>
              <a:t>;</a:t>
            </a:r>
          </a:p>
          <a:p>
            <a:pPr marL="0" indent="0">
              <a:buNone/>
            </a:pPr>
            <a:r>
              <a:rPr lang="en" dirty="0"/>
              <a:t>	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7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F7B202B-5A4A-634E-8858-74CC5BF7F19C}"/>
              </a:ext>
            </a:extLst>
          </p:cNvPr>
          <p:cNvSpPr/>
          <p:nvPr/>
        </p:nvSpPr>
        <p:spPr>
          <a:xfrm>
            <a:off x="0" y="0"/>
            <a:ext cx="12436657" cy="7106930"/>
          </a:xfrm>
          <a:prstGeom prst="rect">
            <a:avLst/>
          </a:prstGeom>
          <a:blipFill>
            <a:blip r:embed="rId3">
              <a:alphaModFix amt="35000"/>
            </a:blip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e-CH" sz="1700" dirty="0">
                <a:latin typeface="Menlo" panose="020B0609030804020204" pitchFamily="49" charset="0"/>
              </a:rPr>
              <a:t>&lt;?</a:t>
            </a:r>
            <a:r>
              <a:rPr lang="de-CH" sz="1700" dirty="0" err="1">
                <a:latin typeface="Menlo" panose="020B0609030804020204" pitchFamily="49" charset="0"/>
              </a:rPr>
              <a:t>xml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version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"1.0"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encoding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"UTF-8"</a:t>
            </a:r>
            <a:r>
              <a:rPr lang="de-CH" sz="1700" dirty="0">
                <a:latin typeface="Menlo" panose="020B0609030804020204" pitchFamily="49" charset="0"/>
              </a:rPr>
              <a:t>?&gt;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 </a:t>
            </a:r>
            <a:r>
              <a:rPr lang="de-CH" sz="1700" dirty="0" err="1">
                <a:latin typeface="Menlo" panose="020B0609030804020204" pitchFamily="49" charset="0"/>
              </a:rPr>
              <a:t>xmlns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</a:t>
            </a:r>
            <a:r>
              <a:rPr lang="de-CH" sz="1700" i="1" dirty="0" err="1">
                <a:latin typeface="Menlo" panose="020B0609030804020204" pitchFamily="49" charset="0"/>
              </a:rPr>
              <a:t>www.springframework.org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dirty="0" err="1">
                <a:latin typeface="Menlo" panose="020B0609030804020204" pitchFamily="49" charset="0"/>
              </a:rPr>
              <a:t>xmlns:xsi</a:t>
            </a:r>
            <a:r>
              <a:rPr lang="de-CH" sz="1700" dirty="0">
                <a:latin typeface="Menlo" panose="020B0609030804020204" pitchFamily="49" charset="0"/>
              </a:rPr>
              <a:t>=</a:t>
            </a:r>
            <a:r>
              <a:rPr lang="de-CH" sz="1700" i="1" dirty="0">
                <a:latin typeface="Menlo" panose="020B0609030804020204" pitchFamily="49" charset="0"/>
              </a:rPr>
              <a:t>"http://www.w3.org/2001/</a:t>
            </a:r>
            <a:r>
              <a:rPr lang="de-CH" sz="1700" i="1" dirty="0" err="1">
                <a:latin typeface="Menlo" panose="020B0609030804020204" pitchFamily="49" charset="0"/>
              </a:rPr>
              <a:t>XMLSchema-instance</a:t>
            </a:r>
            <a:r>
              <a:rPr lang="de-CH" sz="1700" i="1" dirty="0">
                <a:latin typeface="Menlo" panose="020B0609030804020204" pitchFamily="49" charset="0"/>
              </a:rPr>
              <a:t>"</a:t>
            </a:r>
            <a:endParaRPr lang="de-CH" sz="1700" dirty="0">
              <a:latin typeface="Menlo" panose="020B0609030804020204" pitchFamily="49" charset="0"/>
            </a:endParaRPr>
          </a:p>
          <a:p>
            <a:r>
              <a:rPr lang="de-CH" sz="1700" i="1" dirty="0" err="1">
                <a:latin typeface="Menlo" panose="020B0609030804020204" pitchFamily="49" charset="0"/>
              </a:rPr>
              <a:t>xsi:schemaLocation</a:t>
            </a:r>
            <a:r>
              <a:rPr lang="de-CH" sz="1700" i="1" dirty="0">
                <a:latin typeface="Menlo" panose="020B0609030804020204" pitchFamily="49" charset="0"/>
              </a:rPr>
              <a:t>=http://www.springframework.org/schema/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beans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beans.xsd</a:t>
            </a:r>
            <a:endParaRPr lang="de-CH" sz="1700" i="1" dirty="0">
              <a:latin typeface="Menlo" panose="020B0609030804020204" pitchFamily="49" charset="0"/>
            </a:endParaRPr>
          </a:p>
          <a:p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context</a:t>
            </a:r>
            <a:r>
              <a:rPr lang="de-CH" sz="1700" i="1" dirty="0">
                <a:latin typeface="Menlo" panose="020B0609030804020204" pitchFamily="49" charset="0"/>
              </a:rPr>
              <a:t> http://www.springframework.org/</a:t>
            </a:r>
            <a:r>
              <a:rPr lang="de-CH" sz="1700" i="1" dirty="0" err="1">
                <a:latin typeface="Menlo" panose="020B0609030804020204" pitchFamily="49" charset="0"/>
              </a:rPr>
              <a:t>schema</a:t>
            </a:r>
            <a:r>
              <a:rPr lang="de-CH" sz="1700" i="1" dirty="0">
                <a:latin typeface="Menlo" panose="020B0609030804020204" pitchFamily="49" charset="0"/>
              </a:rPr>
              <a:t>/</a:t>
            </a:r>
            <a:r>
              <a:rPr lang="de-CH" sz="1700" i="1" dirty="0" err="1">
                <a:latin typeface="Menlo" panose="020B0609030804020204" pitchFamily="49" charset="0"/>
              </a:rPr>
              <a:t>context</a:t>
            </a:r>
            <a:r>
              <a:rPr lang="de-CH" sz="1700" i="1" dirty="0">
                <a:latin typeface="Menlo" panose="020B0609030804020204" pitchFamily="49" charset="0"/>
              </a:rPr>
              <a:t>/spring-</a:t>
            </a:r>
            <a:r>
              <a:rPr lang="de-CH" sz="1700" i="1" dirty="0" err="1">
                <a:latin typeface="Menlo" panose="020B0609030804020204" pitchFamily="49" charset="0"/>
              </a:rPr>
              <a:t>context.xsd</a:t>
            </a:r>
            <a:r>
              <a:rPr lang="de-CH" sz="1700" i="1" dirty="0">
                <a:latin typeface="Menlo" panose="020B0609030804020204" pitchFamily="49" charset="0"/>
              </a:rPr>
              <a:t>"&gt;</a:t>
            </a:r>
          </a:p>
          <a:p>
            <a:r>
              <a:rPr lang="de-CH" i="1" dirty="0">
                <a:latin typeface="Menlo" panose="020B0609030804020204" pitchFamily="49" charset="0"/>
              </a:rPr>
              <a:t> </a:t>
            </a:r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b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	</a:t>
            </a:r>
            <a:r>
              <a:rPr lang="de-CH" sz="2000" b="1" dirty="0" err="1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Karthi</a:t>
            </a:r>
            <a:r>
              <a:rPr lang="de-CH" sz="2000" dirty="0">
                <a:latin typeface="Menlo" panose="020B0609030804020204" pitchFamily="49" charset="0"/>
              </a:rPr>
              <a:t> : 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Hey Spring!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it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possible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to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configure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b="1" u="sng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everything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in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java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itself</a:t>
            </a:r>
            <a:r>
              <a:rPr lang="de-CH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  <a:p>
            <a:endParaRPr lang="de-CH" sz="2000" dirty="0">
              <a:latin typeface="Menlo" panose="020B0609030804020204" pitchFamily="49" charset="0"/>
            </a:endParaRPr>
          </a:p>
          <a:p>
            <a:r>
              <a:rPr lang="de-CH" sz="2000" i="1" dirty="0">
                <a:latin typeface="Menlo" panose="020B0609030804020204" pitchFamily="49" charset="0"/>
              </a:rPr>
              <a:t>	</a:t>
            </a:r>
            <a:r>
              <a:rPr lang="de-CH" sz="2000" b="1" i="1" dirty="0">
                <a:solidFill>
                  <a:srgbClr val="0070C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Spring</a:t>
            </a:r>
            <a:r>
              <a:rPr lang="de-CH" sz="2000" i="1" dirty="0">
                <a:latin typeface="Menlo" panose="020B0609030804020204" pitchFamily="49" charset="0"/>
              </a:rPr>
              <a:t> : 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Yes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with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pleasure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.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Use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@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ComponentScan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and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remove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de-CH" sz="2000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this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XML File </a:t>
            </a:r>
            <a:r>
              <a:rPr lang="de-CH" sz="2000" i="1" dirty="0">
                <a:latin typeface="Apple Chancery" panose="03020702040506060504" pitchFamily="66" charset="-79"/>
                <a:cs typeface="Apple Chancery" panose="03020702040506060504" pitchFamily="66" charset="-79"/>
                <a:sym typeface="Wingdings" pitchFamily="2" charset="2"/>
              </a:rPr>
              <a:t> </a:t>
            </a:r>
            <a:endParaRPr lang="de-CH" sz="2000" i="1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endParaRPr lang="de-CH" dirty="0">
              <a:latin typeface="Menlo" panose="020B0609030804020204" pitchFamily="49" charset="0"/>
            </a:endParaRPr>
          </a:p>
          <a:p>
            <a:r>
              <a:rPr lang="de-CH" dirty="0">
                <a:latin typeface="Menlo" panose="020B0609030804020204" pitchFamily="49" charset="0"/>
              </a:rPr>
              <a:t>	</a:t>
            </a:r>
          </a:p>
          <a:p>
            <a:r>
              <a:rPr lang="de-CH" sz="1700" dirty="0">
                <a:latin typeface="Menlo" panose="020B0609030804020204" pitchFamily="49" charset="0"/>
              </a:rPr>
              <a:t>&lt;/</a:t>
            </a:r>
            <a:r>
              <a:rPr lang="de-CH" sz="1700" dirty="0" err="1">
                <a:latin typeface="Menlo" panose="020B0609030804020204" pitchFamily="49" charset="0"/>
              </a:rPr>
              <a:t>beans</a:t>
            </a:r>
            <a:r>
              <a:rPr lang="de-CH" sz="1700" dirty="0">
                <a:latin typeface="Menlo" panose="020B0609030804020204" pitchFamily="49" charset="0"/>
              </a:rPr>
              <a:t>&gt;</a:t>
            </a:r>
            <a:endParaRPr lang="de-DE" sz="17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C09190-1137-8B47-973A-360184CCB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87941" y="2402191"/>
            <a:ext cx="9581743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FF786-6A6D-074B-81AD-D2CB8331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8" y="206133"/>
            <a:ext cx="2431789" cy="2016806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IoC</a:t>
            </a:r>
            <a:r>
              <a:rPr lang="en-US" sz="2800" dirty="0">
                <a:solidFill>
                  <a:schemeClr val="bg1"/>
                </a:solidFill>
              </a:rPr>
              <a:t> Container Creation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CF93E2C-15DA-4648-9828-2CC68D5A2FCF}"/>
              </a:ext>
            </a:extLst>
          </p:cNvPr>
          <p:cNvSpPr/>
          <p:nvPr/>
        </p:nvSpPr>
        <p:spPr>
          <a:xfrm>
            <a:off x="216818" y="3074276"/>
            <a:ext cx="12551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context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b="1" dirty="0" err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ClassPathXmlApplicationContext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 err="1">
                <a:solidFill>
                  <a:srgbClr val="2A00FF"/>
                </a:solidFill>
                <a:latin typeface="Menlo" panose="020B0609030804020204" pitchFamily="49" charset="0"/>
              </a:rPr>
              <a:t>config.xml</a:t>
            </a:r>
            <a:r>
              <a:rPr lang="de-CH" sz="2400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r>
              <a:rPr lang="de-CH" sz="2400" dirty="0" err="1">
                <a:latin typeface="Menlo" panose="020B0609030804020204" pitchFamily="49" charset="0"/>
              </a:rPr>
              <a:t>var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simpleCar</a:t>
            </a:r>
            <a:r>
              <a:rPr lang="de-CH" sz="2400" dirty="0">
                <a:latin typeface="Menlo" panose="020B0609030804020204" pitchFamily="49" charset="0"/>
              </a:rPr>
              <a:t> = </a:t>
            </a:r>
            <a:r>
              <a:rPr lang="de-CH" sz="2400" dirty="0" err="1">
                <a:solidFill>
                  <a:srgbClr val="6A3E3E"/>
                </a:solidFill>
                <a:latin typeface="Menlo" panose="020B0609030804020204" pitchFamily="49" charset="0"/>
              </a:rPr>
              <a:t>context</a:t>
            </a:r>
            <a:r>
              <a:rPr lang="de-CH" sz="2400" dirty="0" err="1">
                <a:latin typeface="Menlo" panose="020B0609030804020204" pitchFamily="49" charset="0"/>
              </a:rPr>
              <a:t>.getBean</a:t>
            </a:r>
            <a:r>
              <a:rPr lang="de-CH" sz="2400" dirty="0">
                <a:latin typeface="Menlo" panose="020B0609030804020204" pitchFamily="49" charset="0"/>
              </a:rPr>
              <a:t>(</a:t>
            </a:r>
            <a:r>
              <a:rPr lang="de-CH" sz="2400" dirty="0" err="1">
                <a:latin typeface="Menlo" panose="020B0609030804020204" pitchFamily="49" charset="0"/>
              </a:rPr>
              <a:t>SimpleCar.</a:t>
            </a:r>
            <a:r>
              <a:rPr lang="de-CH" sz="2400" b="1" dirty="0" err="1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de-CH" sz="2400" dirty="0">
                <a:latin typeface="Menlo" panose="020B0609030804020204" pitchFamily="49" charset="0"/>
              </a:rPr>
              <a:t>);</a:t>
            </a:r>
          </a:p>
          <a:p>
            <a:r>
              <a:rPr lang="de-CH" sz="2400" dirty="0">
                <a:latin typeface="Menlo" panose="020B0609030804020204" pitchFamily="49" charset="0"/>
              </a:rPr>
              <a:t>// do </a:t>
            </a:r>
            <a:r>
              <a:rPr lang="de-CH" sz="2400" dirty="0" err="1">
                <a:latin typeface="Menlo" panose="020B0609030804020204" pitchFamily="49" charset="0"/>
              </a:rPr>
              <a:t>something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with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the</a:t>
            </a:r>
            <a:r>
              <a:rPr lang="de-CH" sz="2400" dirty="0">
                <a:latin typeface="Menlo" panose="020B0609030804020204" pitchFamily="49" charset="0"/>
              </a:rPr>
              <a:t> </a:t>
            </a:r>
            <a:r>
              <a:rPr lang="de-CH" sz="2400" dirty="0" err="1">
                <a:latin typeface="Menlo" panose="020B0609030804020204" pitchFamily="49" charset="0"/>
              </a:rPr>
              <a:t>simpleCar</a:t>
            </a:r>
            <a:endParaRPr lang="de-CH" sz="2400" dirty="0"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69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493E1B-207B-B546-AF8E-F12F9369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Spring‘s birth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2B05BD45-1F52-6646-AAB2-CB7A763939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0471" y="2426818"/>
            <a:ext cx="3198108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509D0873-5194-CC42-9BEF-3E0ED40BE0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758" y="2618364"/>
            <a:ext cx="5455917" cy="36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93F02E6-A47E-6E46-A0CB-609396FF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667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49" y="157174"/>
            <a:ext cx="10515600" cy="1325563"/>
          </a:xfrm>
        </p:spPr>
        <p:txBody>
          <a:bodyPr/>
          <a:lstStyle/>
          <a:p>
            <a:r>
              <a:rPr lang="de-DE" dirty="0" err="1"/>
              <a:t>Spring‘s</a:t>
            </a:r>
            <a:r>
              <a:rPr lang="de-DE" dirty="0"/>
              <a:t> </a:t>
            </a:r>
            <a:r>
              <a:rPr lang="de-DE" dirty="0" err="1"/>
              <a:t>birth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5FF20C-3262-FF4F-A08D-C079AE8D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92" y="1670198"/>
            <a:ext cx="3332597" cy="314884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E825CF9-BF08-EC40-8D57-679AFCF0A3B1}"/>
              </a:ext>
            </a:extLst>
          </p:cNvPr>
          <p:cNvSpPr txBox="1"/>
          <p:nvPr/>
        </p:nvSpPr>
        <p:spPr>
          <a:xfrm>
            <a:off x="4796517" y="1667403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u="sng" dirty="0">
                <a:latin typeface="Broadway" panose="020F0502020204030204" pitchFamily="34" charset="0"/>
                <a:cs typeface="Broadway" panose="020F0502020204030204" pitchFamily="34" charset="0"/>
              </a:rPr>
              <a:t>V 0.9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938D39-FE02-C042-9086-AC7D47860A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18738" y="1852069"/>
            <a:ext cx="3024771" cy="29270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97588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Spring‘s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</p:txBody>
      </p:sp>
      <p:pic>
        <p:nvPicPr>
          <p:cNvPr id="8" name="Inhaltsplatzhalter 7" descr="Baby krabbelnd">
            <a:extLst>
              <a:ext uri="{FF2B5EF4-FFF2-40B4-BE49-F238E27FC236}">
                <a16:creationId xmlns:a16="http://schemas.microsoft.com/office/drawing/2014/main" id="{60D074CD-2F7A-9946-B93B-2202B7D23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334" y="3201119"/>
            <a:ext cx="1438103" cy="143810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 descr="Kriechen">
            <a:extLst>
              <a:ext uri="{FF2B5EF4-FFF2-40B4-BE49-F238E27FC236}">
                <a16:creationId xmlns:a16="http://schemas.microsoft.com/office/drawing/2014/main" id="{D7FE8358-B5C4-6C45-B4CB-DF57E36A6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67124">
            <a:off x="3301803" y="3236437"/>
            <a:ext cx="1431977" cy="14319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Gehen">
            <a:extLst>
              <a:ext uri="{FF2B5EF4-FFF2-40B4-BE49-F238E27FC236}">
                <a16:creationId xmlns:a16="http://schemas.microsoft.com/office/drawing/2014/main" id="{0FA502D0-22CA-0544-9D13-AE1410F48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6280" y="3170570"/>
            <a:ext cx="1438103" cy="143810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Rennen">
            <a:extLst>
              <a:ext uri="{FF2B5EF4-FFF2-40B4-BE49-F238E27FC236}">
                <a16:creationId xmlns:a16="http://schemas.microsoft.com/office/drawing/2014/main" id="{CB18D8A1-F1CB-B949-8067-180CECAF73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5696" y="3201120"/>
            <a:ext cx="1438103" cy="143810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sunrise" dir="t"/>
          </a:scene3d>
          <a:sp3d prstMaterial="metal"/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75FBF02-F0B3-5F48-A9E6-9E5A8EC9F9B6}"/>
              </a:ext>
            </a:extLst>
          </p:cNvPr>
          <p:cNvSpPr txBox="1"/>
          <p:nvPr/>
        </p:nvSpPr>
        <p:spPr>
          <a:xfrm>
            <a:off x="1318684" y="5053194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1.0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1F2921-0051-4548-ADD3-5E97A794C11D}"/>
              </a:ext>
            </a:extLst>
          </p:cNvPr>
          <p:cNvSpPr txBox="1"/>
          <p:nvPr/>
        </p:nvSpPr>
        <p:spPr>
          <a:xfrm>
            <a:off x="3441338" y="5006912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2.0</a:t>
            </a:r>
          </a:p>
        </p:txBody>
      </p:sp>
      <p:pic>
        <p:nvPicPr>
          <p:cNvPr id="22" name="Grafik 21" descr="Kriechen">
            <a:extLst>
              <a:ext uri="{FF2B5EF4-FFF2-40B4-BE49-F238E27FC236}">
                <a16:creationId xmlns:a16="http://schemas.microsoft.com/office/drawing/2014/main" id="{C9DB8873-69AC-F842-A980-ABC604AA7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102442">
            <a:off x="5683300" y="3097934"/>
            <a:ext cx="1438103" cy="1438103"/>
          </a:xfrm>
          <a:prstGeom prst="rect">
            <a:avLst/>
          </a:prstGeom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4CA3C4B-86F7-7949-82B0-E5E6C49C0ED2}"/>
              </a:ext>
            </a:extLst>
          </p:cNvPr>
          <p:cNvSpPr txBox="1"/>
          <p:nvPr/>
        </p:nvSpPr>
        <p:spPr>
          <a:xfrm>
            <a:off x="5818786" y="4948494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3.0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EF11154-B0EC-2243-8E40-2557B206D463}"/>
              </a:ext>
            </a:extLst>
          </p:cNvPr>
          <p:cNvSpPr txBox="1"/>
          <p:nvPr/>
        </p:nvSpPr>
        <p:spPr>
          <a:xfrm>
            <a:off x="8041090" y="5027981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4.0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97E6B61-8792-FC40-BFEC-164D49451529}"/>
              </a:ext>
            </a:extLst>
          </p:cNvPr>
          <p:cNvSpPr txBox="1"/>
          <p:nvPr/>
        </p:nvSpPr>
        <p:spPr>
          <a:xfrm>
            <a:off x="10223033" y="5036458"/>
            <a:ext cx="8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5.0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739F46-6CA7-0744-8351-2F6DD50E915A}"/>
              </a:ext>
            </a:extLst>
          </p:cNvPr>
          <p:cNvSpPr txBox="1"/>
          <p:nvPr/>
        </p:nvSpPr>
        <p:spPr>
          <a:xfrm>
            <a:off x="1032794" y="2713322"/>
            <a:ext cx="14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2003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8E747A-3830-E940-98D2-4FDA1F1EAA2B}"/>
              </a:ext>
            </a:extLst>
          </p:cNvPr>
          <p:cNvSpPr txBox="1"/>
          <p:nvPr/>
        </p:nvSpPr>
        <p:spPr>
          <a:xfrm>
            <a:off x="3310085" y="2713322"/>
            <a:ext cx="1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527483-461E-C046-B257-E492D43837C2}"/>
              </a:ext>
            </a:extLst>
          </p:cNvPr>
          <p:cNvSpPr txBox="1"/>
          <p:nvPr/>
        </p:nvSpPr>
        <p:spPr>
          <a:xfrm>
            <a:off x="5621504" y="2713323"/>
            <a:ext cx="11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2009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A6F09D8-09B0-884E-AEF6-B0056580A69A}"/>
              </a:ext>
            </a:extLst>
          </p:cNvPr>
          <p:cNvSpPr txBox="1"/>
          <p:nvPr/>
        </p:nvSpPr>
        <p:spPr>
          <a:xfrm>
            <a:off x="7793339" y="2734391"/>
            <a:ext cx="114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A14753C-2FCD-974D-9D79-1BA959B86106}"/>
              </a:ext>
            </a:extLst>
          </p:cNvPr>
          <p:cNvSpPr txBox="1"/>
          <p:nvPr/>
        </p:nvSpPr>
        <p:spPr>
          <a:xfrm>
            <a:off x="9926946" y="2713322"/>
            <a:ext cx="114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699381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10" y="259537"/>
            <a:ext cx="10515600" cy="1325563"/>
          </a:xfrm>
        </p:spPr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company‘s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9DD6615-FFC1-0C49-8816-8F83BA8FE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970" y="2105522"/>
            <a:ext cx="1572793" cy="148607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4FDFBC-93CE-4745-8AC1-3C130BD6C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7878" y="2102098"/>
            <a:ext cx="3160594" cy="1453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BF7F8A-9E9B-1047-9713-6F0BC8EF2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5910" y="2317998"/>
            <a:ext cx="5030085" cy="10217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EC0926-FE1D-DD4F-95DA-C4ACD788B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9430" y="4373964"/>
            <a:ext cx="5397910" cy="18262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F7B2D96-DC8A-1044-AA56-B91403928494}"/>
              </a:ext>
            </a:extLst>
          </p:cNvPr>
          <p:cNvSpPr txBox="1"/>
          <p:nvPr/>
        </p:nvSpPr>
        <p:spPr>
          <a:xfrm>
            <a:off x="477649" y="1658933"/>
            <a:ext cx="8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2002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293AB4E-3968-AF4E-A307-7F4685B79428}"/>
              </a:ext>
            </a:extLst>
          </p:cNvPr>
          <p:cNvSpPr txBox="1"/>
          <p:nvPr/>
        </p:nvSpPr>
        <p:spPr>
          <a:xfrm>
            <a:off x="3237878" y="1508267"/>
            <a:ext cx="8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2008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2629047-61E0-3740-B97B-1EB2D70FE0AB}"/>
              </a:ext>
            </a:extLst>
          </p:cNvPr>
          <p:cNvSpPr txBox="1"/>
          <p:nvPr/>
        </p:nvSpPr>
        <p:spPr>
          <a:xfrm>
            <a:off x="7115594" y="1526947"/>
            <a:ext cx="99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2009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62139C1-CE0A-4740-AC5C-F3170506C42B}"/>
              </a:ext>
            </a:extLst>
          </p:cNvPr>
          <p:cNvSpPr txBox="1"/>
          <p:nvPr/>
        </p:nvSpPr>
        <p:spPr>
          <a:xfrm>
            <a:off x="4818805" y="4081465"/>
            <a:ext cx="99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2013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CF0B884-952D-7341-83A4-301DCB8A664E}"/>
              </a:ext>
            </a:extLst>
          </p:cNvPr>
          <p:cNvSpPr txBox="1"/>
          <p:nvPr/>
        </p:nvSpPr>
        <p:spPr>
          <a:xfrm>
            <a:off x="9630697" y="51766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27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D6D105-2606-774C-B4E8-91E5872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Spring - Benefits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1009C4DE-9A6F-4E27-BDFC-DF214B2ED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3928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960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1C5596-3288-BF42-86D3-59D998375A39}">
  <we:reference id="wa104178141" version="3.1.2.28" store="de-DE" storeType="OMEX"/>
  <we:alternateReferences>
    <we:reference id="wa104178141" version="3.1.2.28" store="de-DE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1452</Words>
  <Application>Microsoft Macintosh PowerPoint</Application>
  <PresentationFormat>Breitbild</PresentationFormat>
  <Paragraphs>437</Paragraphs>
  <Slides>50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7" baseType="lpstr">
      <vt:lpstr>Apple Chancery</vt:lpstr>
      <vt:lpstr>Arial</vt:lpstr>
      <vt:lpstr>Broadway</vt:lpstr>
      <vt:lpstr>Calibri</vt:lpstr>
      <vt:lpstr>Calibri Light</vt:lpstr>
      <vt:lpstr>Menlo</vt:lpstr>
      <vt:lpstr>Office</vt:lpstr>
      <vt:lpstr>Spring workshop</vt:lpstr>
      <vt:lpstr>Contents</vt:lpstr>
      <vt:lpstr>Introduction</vt:lpstr>
      <vt:lpstr>Father of  Spring</vt:lpstr>
      <vt:lpstr>Spring‘s birth</vt:lpstr>
      <vt:lpstr>Spring‘s birth</vt:lpstr>
      <vt:lpstr>Spring‘s growth</vt:lpstr>
      <vt:lpstr>Spring company‘s growth</vt:lpstr>
      <vt:lpstr>Spring - Benefits</vt:lpstr>
      <vt:lpstr>Major Spring Projects</vt:lpstr>
      <vt:lpstr>Spring Framework - JDK Baseline</vt:lpstr>
      <vt:lpstr>Spring Framework 5 + JDK 9 Module</vt:lpstr>
      <vt:lpstr>Spring Framework I</vt:lpstr>
      <vt:lpstr>Spring Architecture</vt:lpstr>
      <vt:lpstr>Spring Core Container Details</vt:lpstr>
      <vt:lpstr>Core Module</vt:lpstr>
      <vt:lpstr>Beans Module</vt:lpstr>
      <vt:lpstr>Context and SpEL Modules</vt:lpstr>
      <vt:lpstr>Core Container Module</vt:lpstr>
      <vt:lpstr>Dependency</vt:lpstr>
      <vt:lpstr>PowerPoint-Präsentation</vt:lpstr>
      <vt:lpstr>Dependency Injection</vt:lpstr>
      <vt:lpstr>Dependency Injection</vt:lpstr>
      <vt:lpstr>Manual Dependency Injection</vt:lpstr>
      <vt:lpstr>What if ?</vt:lpstr>
      <vt:lpstr>Manual DI Problems</vt:lpstr>
      <vt:lpstr>Solution for manual DI Problems</vt:lpstr>
      <vt:lpstr>IoC / DI</vt:lpstr>
      <vt:lpstr>Dependency Injection in Spring</vt:lpstr>
      <vt:lpstr>Spring Bean</vt:lpstr>
      <vt:lpstr>IoC Container</vt:lpstr>
      <vt:lpstr>IoC Container</vt:lpstr>
      <vt:lpstr>IoC container in Spring</vt:lpstr>
      <vt:lpstr>IoC configuration metadata</vt:lpstr>
      <vt:lpstr>Configuration metadata types</vt:lpstr>
      <vt:lpstr>XML Configuration </vt:lpstr>
      <vt:lpstr>Java Configuration </vt:lpstr>
      <vt:lpstr>XML Configuration</vt:lpstr>
      <vt:lpstr>PowerPoint-Präsentation</vt:lpstr>
      <vt:lpstr>XML Configuration</vt:lpstr>
      <vt:lpstr>PowerPoint-Präsentation</vt:lpstr>
      <vt:lpstr>PowerPoint-Präsentation</vt:lpstr>
      <vt:lpstr>PowerPoint-Präsentation</vt:lpstr>
      <vt:lpstr>Annotation configuration</vt:lpstr>
      <vt:lpstr>Stereotype Annotations</vt:lpstr>
      <vt:lpstr>PowerPoint-Präsentation</vt:lpstr>
      <vt:lpstr>@Autowired</vt:lpstr>
      <vt:lpstr>PowerPoint-Präsentation</vt:lpstr>
      <vt:lpstr>IoC Container Creation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workshop</dc:title>
  <dc:creator>Bollu Ganesh Karthikeyan</dc:creator>
  <cp:lastModifiedBy>Bollu Ganesh Karthikeyan</cp:lastModifiedBy>
  <cp:revision>14</cp:revision>
  <dcterms:created xsi:type="dcterms:W3CDTF">2019-03-12T19:18:14Z</dcterms:created>
  <dcterms:modified xsi:type="dcterms:W3CDTF">2019-03-12T20:28:52Z</dcterms:modified>
</cp:coreProperties>
</file>